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422" y="7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25B210-EE02-4C8D-9CCB-286E1C8518A1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7E5B5-8AED-4007-8ACA-77EFEC8FAA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797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E7E5B5-8AED-4007-8ACA-77EFEC8FAAA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65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27044" y="3297300"/>
            <a:ext cx="1832610" cy="992505"/>
          </a:xfrm>
          <a:custGeom>
            <a:avLst/>
            <a:gdLst/>
            <a:ahLst/>
            <a:cxnLst/>
            <a:rect l="l" t="t" r="r" b="b"/>
            <a:pathLst>
              <a:path w="1832610" h="992504">
                <a:moveTo>
                  <a:pt x="0" y="0"/>
                </a:moveTo>
                <a:lnTo>
                  <a:pt x="1832228" y="0"/>
                </a:lnTo>
                <a:lnTo>
                  <a:pt x="1465833" y="992378"/>
                </a:lnTo>
                <a:lnTo>
                  <a:pt x="366394" y="992378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530346" y="3070605"/>
            <a:ext cx="1829435" cy="421640"/>
          </a:xfrm>
          <a:custGeom>
            <a:avLst/>
            <a:gdLst/>
            <a:ahLst/>
            <a:cxnLst/>
            <a:rect l="l" t="t" r="r" b="b"/>
            <a:pathLst>
              <a:path w="1829435" h="421639">
                <a:moveTo>
                  <a:pt x="914400" y="0"/>
                </a:moveTo>
                <a:lnTo>
                  <a:pt x="842931" y="634"/>
                </a:lnTo>
                <a:lnTo>
                  <a:pt x="772968" y="2505"/>
                </a:lnTo>
                <a:lnTo>
                  <a:pt x="704714" y="5566"/>
                </a:lnTo>
                <a:lnTo>
                  <a:pt x="638373" y="9770"/>
                </a:lnTo>
                <a:lnTo>
                  <a:pt x="574146" y="15070"/>
                </a:lnTo>
                <a:lnTo>
                  <a:pt x="512239" y="21420"/>
                </a:lnTo>
                <a:lnTo>
                  <a:pt x="452853" y="28772"/>
                </a:lnTo>
                <a:lnTo>
                  <a:pt x="396192" y="37080"/>
                </a:lnTo>
                <a:lnTo>
                  <a:pt x="342460" y="46296"/>
                </a:lnTo>
                <a:lnTo>
                  <a:pt x="291858" y="56374"/>
                </a:lnTo>
                <a:lnTo>
                  <a:pt x="244591" y="67267"/>
                </a:lnTo>
                <a:lnTo>
                  <a:pt x="200861" y="78928"/>
                </a:lnTo>
                <a:lnTo>
                  <a:pt x="160872" y="91309"/>
                </a:lnTo>
                <a:lnTo>
                  <a:pt x="124826" y="104365"/>
                </a:lnTo>
                <a:lnTo>
                  <a:pt x="65380" y="132312"/>
                </a:lnTo>
                <a:lnTo>
                  <a:pt x="24146" y="162392"/>
                </a:lnTo>
                <a:lnTo>
                  <a:pt x="2750" y="194231"/>
                </a:lnTo>
                <a:lnTo>
                  <a:pt x="0" y="210693"/>
                </a:lnTo>
                <a:lnTo>
                  <a:pt x="2750" y="227154"/>
                </a:lnTo>
                <a:lnTo>
                  <a:pt x="24146" y="258993"/>
                </a:lnTo>
                <a:lnTo>
                  <a:pt x="65380" y="289073"/>
                </a:lnTo>
                <a:lnTo>
                  <a:pt x="124826" y="317020"/>
                </a:lnTo>
                <a:lnTo>
                  <a:pt x="160872" y="330076"/>
                </a:lnTo>
                <a:lnTo>
                  <a:pt x="200861" y="342457"/>
                </a:lnTo>
                <a:lnTo>
                  <a:pt x="244591" y="354118"/>
                </a:lnTo>
                <a:lnTo>
                  <a:pt x="291858" y="365011"/>
                </a:lnTo>
                <a:lnTo>
                  <a:pt x="342460" y="375089"/>
                </a:lnTo>
                <a:lnTo>
                  <a:pt x="396192" y="384305"/>
                </a:lnTo>
                <a:lnTo>
                  <a:pt x="452853" y="392613"/>
                </a:lnTo>
                <a:lnTo>
                  <a:pt x="512239" y="399965"/>
                </a:lnTo>
                <a:lnTo>
                  <a:pt x="574146" y="406315"/>
                </a:lnTo>
                <a:lnTo>
                  <a:pt x="638373" y="411615"/>
                </a:lnTo>
                <a:lnTo>
                  <a:pt x="704714" y="415819"/>
                </a:lnTo>
                <a:lnTo>
                  <a:pt x="772968" y="418880"/>
                </a:lnTo>
                <a:lnTo>
                  <a:pt x="842931" y="420751"/>
                </a:lnTo>
                <a:lnTo>
                  <a:pt x="914400" y="421386"/>
                </a:lnTo>
                <a:lnTo>
                  <a:pt x="985869" y="420751"/>
                </a:lnTo>
                <a:lnTo>
                  <a:pt x="1055834" y="418880"/>
                </a:lnTo>
                <a:lnTo>
                  <a:pt x="1124092" y="415819"/>
                </a:lnTo>
                <a:lnTo>
                  <a:pt x="1190439" y="411615"/>
                </a:lnTo>
                <a:lnTo>
                  <a:pt x="1254671" y="406315"/>
                </a:lnTo>
                <a:lnTo>
                  <a:pt x="1316585" y="399965"/>
                </a:lnTo>
                <a:lnTo>
                  <a:pt x="1375979" y="392613"/>
                </a:lnTo>
                <a:lnTo>
                  <a:pt x="1432648" y="384305"/>
                </a:lnTo>
                <a:lnTo>
                  <a:pt x="1486389" y="375089"/>
                </a:lnTo>
                <a:lnTo>
                  <a:pt x="1537000" y="365011"/>
                </a:lnTo>
                <a:lnTo>
                  <a:pt x="1584276" y="354118"/>
                </a:lnTo>
                <a:lnTo>
                  <a:pt x="1628015" y="342457"/>
                </a:lnTo>
                <a:lnTo>
                  <a:pt x="1668013" y="330076"/>
                </a:lnTo>
                <a:lnTo>
                  <a:pt x="1704067" y="317020"/>
                </a:lnTo>
                <a:lnTo>
                  <a:pt x="1763528" y="289073"/>
                </a:lnTo>
                <a:lnTo>
                  <a:pt x="1804773" y="258993"/>
                </a:lnTo>
                <a:lnTo>
                  <a:pt x="1826175" y="227154"/>
                </a:lnTo>
                <a:lnTo>
                  <a:pt x="1828927" y="210693"/>
                </a:lnTo>
                <a:lnTo>
                  <a:pt x="1826175" y="194231"/>
                </a:lnTo>
                <a:lnTo>
                  <a:pt x="1804773" y="162392"/>
                </a:lnTo>
                <a:lnTo>
                  <a:pt x="1763528" y="132312"/>
                </a:lnTo>
                <a:lnTo>
                  <a:pt x="1704067" y="104365"/>
                </a:lnTo>
                <a:lnTo>
                  <a:pt x="1668013" y="91309"/>
                </a:lnTo>
                <a:lnTo>
                  <a:pt x="1628015" y="78928"/>
                </a:lnTo>
                <a:lnTo>
                  <a:pt x="1584276" y="67267"/>
                </a:lnTo>
                <a:lnTo>
                  <a:pt x="1537000" y="56374"/>
                </a:lnTo>
                <a:lnTo>
                  <a:pt x="1486389" y="46296"/>
                </a:lnTo>
                <a:lnTo>
                  <a:pt x="1432648" y="37080"/>
                </a:lnTo>
                <a:lnTo>
                  <a:pt x="1375979" y="28772"/>
                </a:lnTo>
                <a:lnTo>
                  <a:pt x="1316585" y="21420"/>
                </a:lnTo>
                <a:lnTo>
                  <a:pt x="1254671" y="15070"/>
                </a:lnTo>
                <a:lnTo>
                  <a:pt x="1190439" y="9770"/>
                </a:lnTo>
                <a:lnTo>
                  <a:pt x="1124092" y="5566"/>
                </a:lnTo>
                <a:lnTo>
                  <a:pt x="1055834" y="2505"/>
                </a:lnTo>
                <a:lnTo>
                  <a:pt x="985869" y="634"/>
                </a:lnTo>
                <a:lnTo>
                  <a:pt x="914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530346" y="3070605"/>
            <a:ext cx="1829435" cy="421640"/>
          </a:xfrm>
          <a:custGeom>
            <a:avLst/>
            <a:gdLst/>
            <a:ahLst/>
            <a:cxnLst/>
            <a:rect l="l" t="t" r="r" b="b"/>
            <a:pathLst>
              <a:path w="1829435" h="421639">
                <a:moveTo>
                  <a:pt x="0" y="210693"/>
                </a:moveTo>
                <a:lnTo>
                  <a:pt x="24146" y="162392"/>
                </a:lnTo>
                <a:lnTo>
                  <a:pt x="65380" y="132312"/>
                </a:lnTo>
                <a:lnTo>
                  <a:pt x="124826" y="104365"/>
                </a:lnTo>
                <a:lnTo>
                  <a:pt x="160872" y="91309"/>
                </a:lnTo>
                <a:lnTo>
                  <a:pt x="200861" y="78928"/>
                </a:lnTo>
                <a:lnTo>
                  <a:pt x="244591" y="67267"/>
                </a:lnTo>
                <a:lnTo>
                  <a:pt x="291858" y="56374"/>
                </a:lnTo>
                <a:lnTo>
                  <a:pt x="342460" y="46296"/>
                </a:lnTo>
                <a:lnTo>
                  <a:pt x="396192" y="37080"/>
                </a:lnTo>
                <a:lnTo>
                  <a:pt x="452853" y="28772"/>
                </a:lnTo>
                <a:lnTo>
                  <a:pt x="512239" y="21420"/>
                </a:lnTo>
                <a:lnTo>
                  <a:pt x="574146" y="15070"/>
                </a:lnTo>
                <a:lnTo>
                  <a:pt x="638373" y="9770"/>
                </a:lnTo>
                <a:lnTo>
                  <a:pt x="704714" y="5566"/>
                </a:lnTo>
                <a:lnTo>
                  <a:pt x="772968" y="2505"/>
                </a:lnTo>
                <a:lnTo>
                  <a:pt x="842931" y="634"/>
                </a:lnTo>
                <a:lnTo>
                  <a:pt x="914400" y="0"/>
                </a:lnTo>
                <a:lnTo>
                  <a:pt x="985869" y="634"/>
                </a:lnTo>
                <a:lnTo>
                  <a:pt x="1055834" y="2505"/>
                </a:lnTo>
                <a:lnTo>
                  <a:pt x="1124092" y="5566"/>
                </a:lnTo>
                <a:lnTo>
                  <a:pt x="1190439" y="9770"/>
                </a:lnTo>
                <a:lnTo>
                  <a:pt x="1254671" y="15070"/>
                </a:lnTo>
                <a:lnTo>
                  <a:pt x="1316585" y="21420"/>
                </a:lnTo>
                <a:lnTo>
                  <a:pt x="1375979" y="28772"/>
                </a:lnTo>
                <a:lnTo>
                  <a:pt x="1432648" y="37080"/>
                </a:lnTo>
                <a:lnTo>
                  <a:pt x="1486389" y="46296"/>
                </a:lnTo>
                <a:lnTo>
                  <a:pt x="1537000" y="56374"/>
                </a:lnTo>
                <a:lnTo>
                  <a:pt x="1584276" y="67267"/>
                </a:lnTo>
                <a:lnTo>
                  <a:pt x="1628015" y="78928"/>
                </a:lnTo>
                <a:lnTo>
                  <a:pt x="1668013" y="91309"/>
                </a:lnTo>
                <a:lnTo>
                  <a:pt x="1704067" y="104365"/>
                </a:lnTo>
                <a:lnTo>
                  <a:pt x="1763528" y="132312"/>
                </a:lnTo>
                <a:lnTo>
                  <a:pt x="1804773" y="162392"/>
                </a:lnTo>
                <a:lnTo>
                  <a:pt x="1826175" y="194231"/>
                </a:lnTo>
                <a:lnTo>
                  <a:pt x="1828927" y="210693"/>
                </a:lnTo>
                <a:lnTo>
                  <a:pt x="1826175" y="227154"/>
                </a:lnTo>
                <a:lnTo>
                  <a:pt x="1804773" y="258993"/>
                </a:lnTo>
                <a:lnTo>
                  <a:pt x="1763528" y="289073"/>
                </a:lnTo>
                <a:lnTo>
                  <a:pt x="1704067" y="317020"/>
                </a:lnTo>
                <a:lnTo>
                  <a:pt x="1668013" y="330076"/>
                </a:lnTo>
                <a:lnTo>
                  <a:pt x="1628015" y="342457"/>
                </a:lnTo>
                <a:lnTo>
                  <a:pt x="1584276" y="354118"/>
                </a:lnTo>
                <a:lnTo>
                  <a:pt x="1537000" y="365011"/>
                </a:lnTo>
                <a:lnTo>
                  <a:pt x="1486389" y="375089"/>
                </a:lnTo>
                <a:lnTo>
                  <a:pt x="1432648" y="384305"/>
                </a:lnTo>
                <a:lnTo>
                  <a:pt x="1375979" y="392613"/>
                </a:lnTo>
                <a:lnTo>
                  <a:pt x="1316585" y="399965"/>
                </a:lnTo>
                <a:lnTo>
                  <a:pt x="1254671" y="406315"/>
                </a:lnTo>
                <a:lnTo>
                  <a:pt x="1190439" y="411615"/>
                </a:lnTo>
                <a:lnTo>
                  <a:pt x="1124092" y="415819"/>
                </a:lnTo>
                <a:lnTo>
                  <a:pt x="1055834" y="418880"/>
                </a:lnTo>
                <a:lnTo>
                  <a:pt x="985869" y="420751"/>
                </a:lnTo>
                <a:lnTo>
                  <a:pt x="914400" y="421386"/>
                </a:lnTo>
                <a:lnTo>
                  <a:pt x="842931" y="420751"/>
                </a:lnTo>
                <a:lnTo>
                  <a:pt x="772968" y="418880"/>
                </a:lnTo>
                <a:lnTo>
                  <a:pt x="704714" y="415819"/>
                </a:lnTo>
                <a:lnTo>
                  <a:pt x="638373" y="411615"/>
                </a:lnTo>
                <a:lnTo>
                  <a:pt x="574146" y="406315"/>
                </a:lnTo>
                <a:lnTo>
                  <a:pt x="512239" y="399965"/>
                </a:lnTo>
                <a:lnTo>
                  <a:pt x="452853" y="392613"/>
                </a:lnTo>
                <a:lnTo>
                  <a:pt x="396192" y="384305"/>
                </a:lnTo>
                <a:lnTo>
                  <a:pt x="342460" y="375089"/>
                </a:lnTo>
                <a:lnTo>
                  <a:pt x="291858" y="365011"/>
                </a:lnTo>
                <a:lnTo>
                  <a:pt x="244591" y="354118"/>
                </a:lnTo>
                <a:lnTo>
                  <a:pt x="200861" y="342457"/>
                </a:lnTo>
                <a:lnTo>
                  <a:pt x="160872" y="330076"/>
                </a:lnTo>
                <a:lnTo>
                  <a:pt x="124826" y="317020"/>
                </a:lnTo>
                <a:lnTo>
                  <a:pt x="65380" y="289073"/>
                </a:lnTo>
                <a:lnTo>
                  <a:pt x="24146" y="258993"/>
                </a:lnTo>
                <a:lnTo>
                  <a:pt x="2750" y="227154"/>
                </a:lnTo>
                <a:lnTo>
                  <a:pt x="0" y="210693"/>
                </a:lnTo>
                <a:close/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189090" y="977264"/>
            <a:ext cx="5750560" cy="5712460"/>
          </a:xfrm>
          <a:custGeom>
            <a:avLst/>
            <a:gdLst/>
            <a:ahLst/>
            <a:cxnLst/>
            <a:rect l="l" t="t" r="r" b="b"/>
            <a:pathLst>
              <a:path w="5750559" h="5712459">
                <a:moveTo>
                  <a:pt x="5750052" y="5712294"/>
                </a:moveTo>
                <a:lnTo>
                  <a:pt x="0" y="5712294"/>
                </a:lnTo>
                <a:lnTo>
                  <a:pt x="0" y="0"/>
                </a:lnTo>
                <a:lnTo>
                  <a:pt x="5750052" y="0"/>
                </a:lnTo>
                <a:lnTo>
                  <a:pt x="5750052" y="571229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43687" y="977264"/>
            <a:ext cx="5859780" cy="3594735"/>
          </a:xfrm>
          <a:custGeom>
            <a:avLst/>
            <a:gdLst/>
            <a:ahLst/>
            <a:cxnLst/>
            <a:rect l="l" t="t" r="r" b="b"/>
            <a:pathLst>
              <a:path w="5859780" h="3594735">
                <a:moveTo>
                  <a:pt x="0" y="3594735"/>
                </a:moveTo>
                <a:lnTo>
                  <a:pt x="5859272" y="3594735"/>
                </a:lnTo>
                <a:lnTo>
                  <a:pt x="5859272" y="0"/>
                </a:lnTo>
                <a:lnTo>
                  <a:pt x="0" y="0"/>
                </a:lnTo>
                <a:lnTo>
                  <a:pt x="0" y="3594735"/>
                </a:lnTo>
                <a:close/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42282" y="173177"/>
            <a:ext cx="360680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63385" y="2779546"/>
            <a:ext cx="5617845" cy="2943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1" i="0">
                <a:solidFill>
                  <a:schemeClr val="tx1"/>
                </a:solidFill>
                <a:latin typeface="UD デジタル 教科書体 NK-B"/>
                <a:cs typeface="UD デジタル 教科書体 NK-B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65368" y="6071388"/>
            <a:ext cx="5657724" cy="5714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533013" y="154304"/>
            <a:ext cx="4076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75" dirty="0">
                <a:solidFill>
                  <a:srgbClr val="C55A11"/>
                </a:solidFill>
                <a:latin typeface="HGP創英角ｺﾞｼｯｸUB"/>
                <a:cs typeface="HGP創英角ｺﾞｼｯｸUB"/>
              </a:rPr>
              <a:t>がつ</a:t>
            </a:r>
            <a:endParaRPr sz="1600">
              <a:latin typeface="HGP創英角ｺﾞｼｯｸUB"/>
              <a:cs typeface="HGP創英角ｺﾞｼｯｸUB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13607" y="383870"/>
            <a:ext cx="53848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10919" algn="l"/>
              </a:tabLst>
            </a:pPr>
            <a:r>
              <a:rPr sz="3200" spc="-25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９</a:t>
            </a:r>
            <a:r>
              <a:rPr sz="3200" spc="-5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月</a:t>
            </a:r>
            <a:r>
              <a:rPr sz="320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	</a:t>
            </a:r>
            <a:r>
              <a:rPr sz="3200" spc="-35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きゅ</a:t>
            </a:r>
            <a:r>
              <a:rPr sz="3200" spc="-4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う</a:t>
            </a:r>
            <a:r>
              <a:rPr sz="3200" spc="-35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し</a:t>
            </a:r>
            <a:r>
              <a:rPr sz="3200" spc="-3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ょ</a:t>
            </a:r>
            <a:r>
              <a:rPr sz="3200" spc="-35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くこん</a:t>
            </a:r>
            <a:r>
              <a:rPr sz="3200" spc="-45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だ</a:t>
            </a:r>
            <a:r>
              <a:rPr sz="320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て</a:t>
            </a:r>
            <a:r>
              <a:rPr sz="3200" spc="-88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ひ</a:t>
            </a:r>
            <a:r>
              <a:rPr sz="3200" spc="-3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ょ</a:t>
            </a:r>
            <a:r>
              <a:rPr sz="3200" spc="-50" dirty="0">
                <a:solidFill>
                  <a:srgbClr val="C55A11"/>
                </a:solidFill>
                <a:latin typeface="HGP創英角ﾎﾟｯﾌﾟ体"/>
                <a:cs typeface="HGP創英角ﾎﾟｯﾌﾟ体"/>
              </a:rPr>
              <a:t>う</a:t>
            </a:r>
            <a:endParaRPr sz="3200">
              <a:latin typeface="HGP創英角ﾎﾟｯﾌﾟ体"/>
              <a:cs typeface="HGP創英角ﾎﾟｯﾌﾟ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6582" y="416814"/>
            <a:ext cx="635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5" dirty="0">
                <a:solidFill>
                  <a:srgbClr val="1F4E79"/>
                </a:solidFill>
                <a:latin typeface="UD デジタル 教科書体 NK-B"/>
                <a:cs typeface="UD デジタル 教科書体 NK-B"/>
              </a:rPr>
              <a:t>北区</a:t>
            </a:r>
            <a:endParaRPr sz="2400">
              <a:latin typeface="UD デジタル 教科書体 NK-B"/>
              <a:cs typeface="UD デジタル 教科書体 NK-B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112002" y="5508497"/>
            <a:ext cx="4540885" cy="576580"/>
            <a:chOff x="6112002" y="5508497"/>
            <a:chExt cx="4540885" cy="576580"/>
          </a:xfrm>
        </p:grpSpPr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12002" y="5508497"/>
              <a:ext cx="4540629" cy="463867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97112" y="5739383"/>
              <a:ext cx="360413" cy="345186"/>
            </a:xfrm>
            <a:prstGeom prst="rect">
              <a:avLst/>
            </a:prstGeom>
          </p:spPr>
        </p:pic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00278" y="1061592"/>
          <a:ext cx="11109324" cy="515492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21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18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1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>
                        <a:lnSpc>
                          <a:spcPts val="2275"/>
                        </a:lnSpc>
                      </a:pPr>
                      <a:r>
                        <a:rPr sz="2000" b="1" spc="-50" dirty="0">
                          <a:latin typeface="游ゴシック"/>
                          <a:cs typeface="游ゴシック"/>
                        </a:rPr>
                        <a:t>月</a:t>
                      </a:r>
                      <a:endParaRPr sz="2000">
                        <a:latin typeface="游ゴシック"/>
                        <a:cs typeface="游ゴシック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275"/>
                        </a:lnSpc>
                      </a:pPr>
                      <a:r>
                        <a:rPr sz="2000" b="1" spc="-50" dirty="0">
                          <a:latin typeface="游ゴシック"/>
                          <a:cs typeface="游ゴシック"/>
                        </a:rPr>
                        <a:t>火</a:t>
                      </a:r>
                      <a:endParaRPr sz="2000">
                        <a:latin typeface="游ゴシック"/>
                        <a:cs typeface="游ゴシック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275"/>
                        </a:lnSpc>
                      </a:pPr>
                      <a:r>
                        <a:rPr sz="2000" b="1" spc="-50" dirty="0">
                          <a:latin typeface="游ゴシック"/>
                          <a:cs typeface="游ゴシック"/>
                        </a:rPr>
                        <a:t>水</a:t>
                      </a:r>
                      <a:endParaRPr sz="2000">
                        <a:latin typeface="游ゴシック"/>
                        <a:cs typeface="游ゴシック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2275"/>
                        </a:lnSpc>
                      </a:pPr>
                      <a:r>
                        <a:rPr sz="2000" b="1" spc="-50" dirty="0">
                          <a:latin typeface="游ゴシック"/>
                          <a:cs typeface="游ゴシック"/>
                        </a:rPr>
                        <a:t>木</a:t>
                      </a:r>
                      <a:endParaRPr sz="2000">
                        <a:latin typeface="游ゴシック"/>
                        <a:cs typeface="游ゴシック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ts val="2275"/>
                        </a:lnSpc>
                      </a:pPr>
                      <a:r>
                        <a:rPr sz="2000" b="1" spc="-50" dirty="0">
                          <a:latin typeface="游ゴシック"/>
                          <a:cs typeface="游ゴシック"/>
                        </a:rPr>
                        <a:t>金</a:t>
                      </a:r>
                      <a:endParaRPr sz="2000">
                        <a:latin typeface="游ゴシック"/>
                        <a:cs typeface="游ゴシック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150">
                <a:tc rowSpan="5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35"/>
                        </a:lnSpc>
                      </a:pP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35"/>
                        </a:lnSpc>
                      </a:pP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４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35"/>
                        </a:lnSpc>
                      </a:pP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５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24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24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80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パンプキンポタージュ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サンラータン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しょうゆラーメン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104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セルフチキンライス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チンジャオロース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ユーリンチー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67945">
                        <a:lnSpc>
                          <a:spcPts val="1335"/>
                        </a:lnSpc>
                      </a:pP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８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35"/>
                        </a:lnSpc>
                      </a:pP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９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35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１０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35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１１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35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１２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marL="6794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おさつパン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7945">
                        <a:lnSpc>
                          <a:spcPts val="1325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ごもくじる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みそしる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かやくうどん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67945">
                        <a:lnSpc>
                          <a:spcPts val="1325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あつあげのしょうがやき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ミネストローネ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5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さけのふうみやき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タッカンマリふうスープ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5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かきあげ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3520">
                <a:tc>
                  <a:txBody>
                    <a:bodyPr/>
                    <a:lstStyle/>
                    <a:p>
                      <a:pPr marL="67945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にくじゃが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とりにくのバーベキューソース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だいずのいそに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チャプチェ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2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ふりかけ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948055">
                <a:tc>
                  <a:txBody>
                    <a:bodyPr/>
                    <a:lstStyle/>
                    <a:p>
                      <a:pPr marL="67945">
                        <a:lnSpc>
                          <a:spcPts val="1340"/>
                        </a:lnSpc>
                        <a:tabLst>
                          <a:tab pos="455295" algn="l"/>
                        </a:tabLst>
                      </a:pPr>
                      <a:r>
                        <a:rPr sz="1200" b="1" spc="-25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１５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	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けいろうのひ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１６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 marR="1376680" algn="just">
                        <a:lnSpc>
                          <a:spcPct val="10000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こくとうパ</a:t>
                      </a:r>
                      <a:r>
                        <a:rPr sz="1200" b="1" u="sng" spc="-117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ン</a:t>
                      </a:r>
                      <a:r>
                        <a:rPr sz="1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</a:t>
                      </a: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う</a:t>
                      </a: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ポトフ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ハンバーグきのこソース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34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u="sng" spc="-3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ビーフンスープ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にくだんごのあまずかけ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１８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9215" marR="867410">
                        <a:lnSpc>
                          <a:spcPct val="100000"/>
                        </a:lnSpc>
                      </a:pPr>
                      <a:r>
                        <a:rPr sz="1200" b="1" u="sng" spc="4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ぎゅうに</a:t>
                      </a:r>
                      <a:r>
                        <a:rPr sz="1200" b="1" u="sng" spc="-74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ゅ</a:t>
                      </a: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う</a:t>
                      </a: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とうがんのスー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9215" marR="1371600">
                        <a:lnSpc>
                          <a:spcPct val="100000"/>
                        </a:lnSpc>
                      </a:pPr>
                      <a:r>
                        <a:rPr sz="12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ドライカレ</a:t>
                      </a:r>
                      <a:r>
                        <a:rPr sz="1200" b="1" u="sng" spc="-116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ー</a:t>
                      </a:r>
                      <a:r>
                        <a:rPr sz="1200" b="1" u="sng" spc="-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ヨーグルト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134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１９  </a:t>
                      </a:r>
                      <a:r>
                        <a:rPr sz="1200" b="1" u="sng" spc="-20" dirty="0">
                          <a:solidFill>
                            <a:srgbClr val="FF33CC"/>
                          </a:solidFill>
                          <a:uFill>
                            <a:solidFill>
                              <a:srgbClr val="FF33CC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ばんぱくこんだて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9215" marR="1369695">
                        <a:lnSpc>
                          <a:spcPct val="10000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コッペパン</a:t>
                      </a:r>
                      <a:r>
                        <a:rPr sz="1200" b="1" u="sng" spc="50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    </a:t>
                      </a: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</a:t>
                      </a: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うメネスト</a:t>
                      </a: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ロン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ポヨ・アラ・ブラサ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２２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  <a:tabLst>
                          <a:tab pos="478790" algn="l"/>
                        </a:tabLst>
                      </a:pPr>
                      <a:r>
                        <a:rPr sz="1200" b="1" spc="-25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２３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	</a:t>
                      </a:r>
                      <a:r>
                        <a:rPr sz="1200" b="1" spc="-20" dirty="0">
                          <a:solidFill>
                            <a:srgbClr val="FF0000"/>
                          </a:solidFill>
                          <a:latin typeface="UD デジタル 教科書体 NK-B"/>
                          <a:cs typeface="UD デジタル 教科書体 NK-B"/>
                        </a:rPr>
                        <a:t>しゅうぶんのひ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２４  </a:t>
                      </a:r>
                      <a:r>
                        <a:rPr sz="1200" b="1" u="sng" spc="-30" dirty="0">
                          <a:solidFill>
                            <a:srgbClr val="FF33CC"/>
                          </a:solidFill>
                          <a:uFill>
                            <a:solidFill>
                              <a:srgbClr val="FF33CC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さかいのひ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２５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２６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238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74700">
                <a:tc>
                  <a:txBody>
                    <a:bodyPr/>
                    <a:lstStyle/>
                    <a:p>
                      <a:pPr marL="9080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みそしる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0805" marR="805815">
                        <a:lnSpc>
                          <a:spcPct val="100000"/>
                        </a:lnSpc>
                      </a:pPr>
                      <a:r>
                        <a:rPr sz="1200" b="1" u="sng" spc="-7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さけのしおこうじや</a:t>
                      </a:r>
                      <a:r>
                        <a:rPr sz="1200" b="1" u="sng" spc="50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       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き</a:t>
                      </a: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うのはな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32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ミニコッペパン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1440" marR="532765">
                        <a:lnSpc>
                          <a:spcPct val="10000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なすいりミートスパゲ</a:t>
                      </a:r>
                      <a:r>
                        <a:rPr sz="1200" b="1" u="sng" spc="-77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テ</a:t>
                      </a:r>
                      <a:r>
                        <a:rPr sz="1200" b="1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ィ</a:t>
                      </a: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ビーンズサラダ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みそしる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2075" marR="1264920">
                        <a:lnSpc>
                          <a:spcPct val="100000"/>
                        </a:lnSpc>
                      </a:pPr>
                      <a:r>
                        <a:rPr sz="1200" b="1" u="sng" spc="-11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いわしフライ</a:t>
                      </a:r>
                      <a:r>
                        <a:rPr sz="1200" b="1" u="sng" spc="-2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やさいいた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め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わかめスープ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  <a:p>
                      <a:pPr marL="92075" marR="725805">
                        <a:lnSpc>
                          <a:spcPct val="10000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あつあげのちゅうか</a:t>
                      </a:r>
                      <a:r>
                        <a:rPr sz="1200" b="1" u="sng" spc="-104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に</a:t>
                      </a:r>
                      <a:r>
                        <a:rPr sz="1200" b="1" u="sng" spc="-1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やきだいがくいも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050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２９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３０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5"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583690" algn="ctr">
                        <a:lnSpc>
                          <a:spcPct val="100000"/>
                        </a:lnSpc>
                      </a:pPr>
                      <a:r>
                        <a:rPr sz="1200" spc="-50" dirty="0">
                          <a:solidFill>
                            <a:srgbClr val="FF5050"/>
                          </a:solidFill>
                          <a:latin typeface="HG創英角ﾎﾟｯﾌﾟ体"/>
                          <a:cs typeface="HG創英角ﾎﾟｯﾌﾟ体"/>
                        </a:rPr>
                        <a:t>た</a:t>
                      </a:r>
                      <a:endParaRPr sz="1200">
                        <a:latin typeface="HG創英角ﾎﾟｯﾌﾟ体"/>
                        <a:cs typeface="HG創英角ﾎﾟｯﾌﾟ体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5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90805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ごはん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320"/>
                        </a:lnSpc>
                      </a:pPr>
                      <a:r>
                        <a:rPr sz="1200" b="1" u="sng" spc="-3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ココアパン  ぎゅうにゅう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marL="90805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やさいたっぷりみそしる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にくだんごスープ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1610">
                <a:tc>
                  <a:txBody>
                    <a:bodyPr/>
                    <a:lstStyle/>
                    <a:p>
                      <a:pPr marL="90805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やきさば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320"/>
                        </a:lnSpc>
                      </a:pPr>
                      <a:r>
                        <a:rPr sz="1200" b="1" u="sng" spc="-1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ぶたにくの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marL="90805">
                        <a:lnSpc>
                          <a:spcPts val="1330"/>
                        </a:lnSpc>
                      </a:pPr>
                      <a:r>
                        <a:rPr sz="1200" b="1" u="sng" spc="-25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まぜたらあきのふうみごはん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ts val="1330"/>
                        </a:lnSpc>
                        <a:tabLst>
                          <a:tab pos="434340" algn="l"/>
                        </a:tabLst>
                      </a:pPr>
                      <a:r>
                        <a:rPr sz="12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  <a:hlinkClick r:id="" action="ppaction://noaction"/>
                        </a:rPr>
                        <a:t>	</a:t>
                      </a:r>
                      <a:r>
                        <a:rPr sz="1200" b="1" u="sng" spc="-50" dirty="0">
                          <a:uFill>
                            <a:solidFill>
                              <a:srgbClr val="000000"/>
                            </a:solidFill>
                          </a:uFill>
                          <a:latin typeface="UD デジタル 教科書体 NK-B"/>
                          <a:cs typeface="UD デジタル 教科書体 NK-B"/>
                          <a:hlinkClick r:id="" action="ppaction://noaction"/>
                        </a:rPr>
                        <a:t>みそマヨガーリックいため</a:t>
                      </a:r>
                      <a:endParaRPr sz="1200">
                        <a:latin typeface="UD デジタル 教科書体 NK-B"/>
                        <a:cs typeface="UD デジタル 教科書体 NK-B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grpSp>
        <p:nvGrpSpPr>
          <p:cNvPr id="10" name="object 10"/>
          <p:cNvGrpSpPr/>
          <p:nvPr/>
        </p:nvGrpSpPr>
        <p:grpSpPr>
          <a:xfrm>
            <a:off x="527583" y="3332988"/>
            <a:ext cx="2129155" cy="913765"/>
            <a:chOff x="527583" y="3332988"/>
            <a:chExt cx="2129155" cy="913765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2698" y="3459124"/>
              <a:ext cx="787501" cy="787501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52447" y="3459124"/>
              <a:ext cx="787501" cy="787501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27583" y="3756647"/>
              <a:ext cx="348919" cy="369328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2151633" y="3332988"/>
              <a:ext cx="505066" cy="384175"/>
            </a:xfrm>
            <a:prstGeom prst="rect">
              <a:avLst/>
            </a:prstGeom>
          </p:spPr>
        </p:pic>
      </p:grpSp>
      <p:pic>
        <p:nvPicPr>
          <p:cNvPr id="15" name="object 1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358515" y="4419549"/>
            <a:ext cx="843965" cy="77856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263374" y="4548668"/>
            <a:ext cx="552215" cy="55253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855595" y="4588090"/>
            <a:ext cx="524929" cy="513118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4807584" y="5111115"/>
            <a:ext cx="1402080" cy="677545"/>
            <a:chOff x="4807584" y="5111115"/>
            <a:chExt cx="1402080" cy="677545"/>
          </a:xfrm>
        </p:grpSpPr>
        <p:pic>
          <p:nvPicPr>
            <p:cNvPr id="19" name="object 1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279643" y="5111115"/>
              <a:ext cx="929766" cy="67717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807584" y="5305818"/>
              <a:ext cx="502843" cy="457581"/>
            </a:xfrm>
            <a:prstGeom prst="rect">
              <a:avLst/>
            </a:prstGeom>
          </p:spPr>
        </p:pic>
      </p:grpSp>
      <p:pic>
        <p:nvPicPr>
          <p:cNvPr id="21" name="object 21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131434" y="5589866"/>
            <a:ext cx="929792" cy="606221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3929533" y="1515176"/>
            <a:ext cx="750873" cy="74948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0710798" y="5289041"/>
            <a:ext cx="779551" cy="917117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1357036" y="1752566"/>
            <a:ext cx="515051" cy="525796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2092430" y="311961"/>
            <a:ext cx="575883" cy="340505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890648" y="1319936"/>
            <a:ext cx="1826768" cy="1139926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8688945" y="510218"/>
            <a:ext cx="3093498" cy="276169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670191" y="1319911"/>
            <a:ext cx="784161" cy="692023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2159507" y="1511808"/>
            <a:ext cx="137947" cy="134874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2158563" y="1509902"/>
            <a:ext cx="128071" cy="125349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2362200" y="1513332"/>
            <a:ext cx="136372" cy="134874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2361438" y="1511427"/>
            <a:ext cx="125349" cy="125368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2894076" y="1511833"/>
            <a:ext cx="139445" cy="136372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2892805" y="1510664"/>
            <a:ext cx="128905" cy="125603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29" cstate="print"/>
          <a:stretch>
            <a:fillRect/>
          </a:stretch>
        </p:blipFill>
        <p:spPr>
          <a:xfrm>
            <a:off x="3093720" y="1510258"/>
            <a:ext cx="139445" cy="137947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30" cstate="print"/>
          <a:stretch>
            <a:fillRect/>
          </a:stretch>
        </p:blipFill>
        <p:spPr>
          <a:xfrm>
            <a:off x="3092957" y="1509394"/>
            <a:ext cx="129413" cy="127381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31" cstate="print"/>
          <a:stretch>
            <a:fillRect/>
          </a:stretch>
        </p:blipFill>
        <p:spPr>
          <a:xfrm>
            <a:off x="3300984" y="1508785"/>
            <a:ext cx="122654" cy="140944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3298316" y="1507363"/>
            <a:ext cx="113919" cy="13042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</Words>
  <Application>Microsoft Office PowerPoint</Application>
  <PresentationFormat>ワイド画面</PresentationFormat>
  <Paragraphs>95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HGP創英角ﾎﾟｯﾌﾟ体</vt:lpstr>
      <vt:lpstr>HG創英角ﾎﾟｯﾌﾟ体</vt:lpstr>
      <vt:lpstr>UD デジタル 教科書体 NK-B</vt:lpstr>
      <vt:lpstr>游ゴシック</vt:lpstr>
      <vt:lpstr>Times New Roman</vt:lpstr>
      <vt:lpstr>Office Theme</vt:lpstr>
      <vt:lpstr>９月 きゅうしょくこんだてひょう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長谷川 早紀</dc:creator>
  <cp:lastModifiedBy>藤田祐子</cp:lastModifiedBy>
  <cp:revision>1</cp:revision>
  <dcterms:created xsi:type="dcterms:W3CDTF">2025-09-01T01:33:25Z</dcterms:created>
  <dcterms:modified xsi:type="dcterms:W3CDTF">2025-09-01T01:33:56Z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2025-09-01T00:00:00Z</vt:filetime>
  </property>
  <property fmtid="{D5CDD505-2E9C-101B-9397-08002B2CF9AE}" pid="5" name="Producer">
    <vt:lpwstr>Microsoft® PowerPoint® for Microsoft 365</vt:lpwstr>
  </property>
</Properties>
</file>