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93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143000"/>
            <a:ext cx="1033272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3800" b="1">
                <a:solidFill>
                  <a:srgbClr val="2869A0"/>
                </a:solidFill>
                <a:latin typeface="Aptos"/>
              </a:rPr>
              <a:t>中学3年生
実力テスト対策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97280" y="3291840"/>
            <a:ext cx="99669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900" b="1">
                <a:solidFill>
                  <a:srgbClr val="324650"/>
                </a:solidFill>
                <a:latin typeface="Aptos"/>
              </a:rPr>
              <a:t>地学分野　重要語句 一問一答 10問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4663440"/>
            <a:ext cx="8503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400" b="0">
                <a:solidFill>
                  <a:srgbClr val="5A646E"/>
                </a:solidFill>
                <a:latin typeface="Aptos"/>
              </a:rPr>
              <a:t>問題 → 3秒考える → 答えを確認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第1問　問題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60120"/>
            <a:ext cx="1828800" cy="1280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5600" b="1">
                <a:solidFill>
                  <a:srgbClr val="2869A0"/>
                </a:solidFill>
                <a:latin typeface="Aptos"/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1143000"/>
            <a:ext cx="8012130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200" b="1">
                <a:solidFill>
                  <a:srgbClr val="232D37"/>
                </a:solidFill>
                <a:latin typeface="Aptos"/>
              </a:rPr>
              <a:t>アンモナイトの化石が見つかった地層は、</a:t>
            </a:r>
            <a:endParaRPr lang="en-US" sz="3200" b="1">
              <a:solidFill>
                <a:srgbClr val="232D37"/>
              </a:solidFill>
              <a:latin typeface="Aptos"/>
            </a:endParaRPr>
          </a:p>
          <a:p>
            <a:pPr algn="l"/>
            <a:r>
              <a:rPr sz="3200" b="1">
                <a:solidFill>
                  <a:srgbClr val="232D37"/>
                </a:solidFill>
                <a:latin typeface="Aptos"/>
              </a:rPr>
              <a:t>何という地質年代に堆積してできた地層？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5166360"/>
            <a:ext cx="6675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100" b="0">
                <a:solidFill>
                  <a:srgbClr val="646E78"/>
                </a:solidFill>
                <a:latin typeface="Aptos"/>
              </a:rPr>
              <a:t>答えを思い浮かべてから次へ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第1問　答え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828800"/>
            <a:ext cx="996696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600" b="1">
                <a:solidFill>
                  <a:srgbClr val="236441"/>
                </a:solidFill>
                <a:latin typeface="Aptos"/>
              </a:rPr>
              <a:t>中生代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6080" y="4160520"/>
            <a:ext cx="630936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600" b="1">
                <a:solidFill>
                  <a:srgbClr val="465A50"/>
                </a:solidFill>
                <a:latin typeface="Aptos"/>
              </a:rPr>
              <a:t>★ これが言えたらOK！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第1問　問題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60120"/>
            <a:ext cx="1828800" cy="1280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5600" b="1">
                <a:solidFill>
                  <a:srgbClr val="2869A0"/>
                </a:solidFill>
                <a:latin typeface="Aptos"/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1143000"/>
            <a:ext cx="9235440" cy="2926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200" b="1">
                <a:solidFill>
                  <a:srgbClr val="232D37"/>
                </a:solidFill>
                <a:latin typeface="Aptos"/>
              </a:rPr>
              <a:t>一気圧は何hPa？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5166360"/>
            <a:ext cx="6675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100" b="0">
                <a:solidFill>
                  <a:srgbClr val="646E78"/>
                </a:solidFill>
                <a:latin typeface="Aptos"/>
              </a:rPr>
              <a:t>答えを思い浮かべてから次へ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第1問　答え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828800"/>
            <a:ext cx="996696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600" b="1">
                <a:solidFill>
                  <a:srgbClr val="236441"/>
                </a:solidFill>
                <a:latin typeface="Aptos"/>
              </a:rPr>
              <a:t>1013 hPa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6080" y="4160520"/>
            <a:ext cx="630936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600" b="1">
                <a:solidFill>
                  <a:srgbClr val="465A50"/>
                </a:solidFill>
                <a:latin typeface="Aptos"/>
              </a:rPr>
              <a:t>★ これが言えたらOK！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第1問　問題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60120"/>
            <a:ext cx="1828800" cy="1280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5600" b="1">
                <a:solidFill>
                  <a:srgbClr val="2869A0"/>
                </a:solidFill>
                <a:latin typeface="Aptos"/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1143000"/>
            <a:ext cx="8012130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200" b="1">
                <a:solidFill>
                  <a:srgbClr val="232D37"/>
                </a:solidFill>
                <a:latin typeface="Aptos"/>
              </a:rPr>
              <a:t>空気中の水蒸気が水滴になり始める温度を</a:t>
            </a:r>
            <a:endParaRPr lang="en-US" sz="3200" b="1">
              <a:solidFill>
                <a:srgbClr val="232D37"/>
              </a:solidFill>
              <a:latin typeface="Aptos"/>
            </a:endParaRPr>
          </a:p>
          <a:p>
            <a:pPr algn="l"/>
            <a:r>
              <a:rPr sz="3200" b="1">
                <a:solidFill>
                  <a:srgbClr val="232D37"/>
                </a:solidFill>
                <a:latin typeface="Aptos"/>
              </a:rPr>
              <a:t>何という？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5166360"/>
            <a:ext cx="6675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100" b="0">
                <a:solidFill>
                  <a:srgbClr val="646E78"/>
                </a:solidFill>
                <a:latin typeface="Aptos"/>
              </a:rPr>
              <a:t>答えを思い浮かべてから次へ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第1問　答え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828800"/>
            <a:ext cx="996696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600" b="1">
                <a:solidFill>
                  <a:srgbClr val="236441"/>
                </a:solidFill>
                <a:latin typeface="Aptos"/>
              </a:rPr>
              <a:t>露点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6080" y="4160520"/>
            <a:ext cx="630936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600" b="1">
                <a:solidFill>
                  <a:srgbClr val="465A50"/>
                </a:solidFill>
                <a:latin typeface="Aptos"/>
              </a:rPr>
              <a:t>★ これが言えたらOK！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第1問　問題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60120"/>
            <a:ext cx="1828800" cy="1280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5600" b="1">
                <a:solidFill>
                  <a:srgbClr val="2869A0"/>
                </a:solidFill>
                <a:latin typeface="Aptos"/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1143000"/>
            <a:ext cx="8424101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200" b="1">
                <a:solidFill>
                  <a:srgbClr val="232D37"/>
                </a:solidFill>
                <a:latin typeface="Aptos"/>
              </a:rPr>
              <a:t>暖気が寒気の上にゆるやかにはい上がる前線</a:t>
            </a:r>
            <a:endParaRPr lang="en-US" sz="3200" b="1">
              <a:solidFill>
                <a:srgbClr val="232D37"/>
              </a:solidFill>
              <a:latin typeface="Aptos"/>
            </a:endParaRPr>
          </a:p>
          <a:p>
            <a:pPr algn="l"/>
            <a:r>
              <a:rPr sz="3200" b="1">
                <a:solidFill>
                  <a:srgbClr val="232D37"/>
                </a:solidFill>
                <a:latin typeface="Aptos"/>
              </a:rPr>
              <a:t>を何という？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5166360"/>
            <a:ext cx="6675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100" b="0">
                <a:solidFill>
                  <a:srgbClr val="646E78"/>
                </a:solidFill>
                <a:latin typeface="Aptos"/>
              </a:rPr>
              <a:t>答えを思い浮かべてから次へ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第1問　答え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828800"/>
            <a:ext cx="996696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600" b="1">
                <a:solidFill>
                  <a:srgbClr val="236441"/>
                </a:solidFill>
                <a:latin typeface="Aptos"/>
              </a:rPr>
              <a:t>温暖前線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6080" y="4160520"/>
            <a:ext cx="630936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600" b="1">
                <a:solidFill>
                  <a:srgbClr val="465A50"/>
                </a:solidFill>
                <a:latin typeface="Aptos"/>
              </a:rPr>
              <a:t>★ これが言えたらOK！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第1問　問題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60120"/>
            <a:ext cx="1828800" cy="1280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5600" b="1">
                <a:solidFill>
                  <a:srgbClr val="2869A0"/>
                </a:solidFill>
                <a:latin typeface="Aptos"/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1143000"/>
            <a:ext cx="7600157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200" b="1">
                <a:solidFill>
                  <a:srgbClr val="232D37"/>
                </a:solidFill>
                <a:latin typeface="Aptos"/>
              </a:rPr>
              <a:t>低気圧が西から東へ移動していくのは、</a:t>
            </a:r>
            <a:endParaRPr lang="en-US" sz="3200" b="1">
              <a:solidFill>
                <a:srgbClr val="232D37"/>
              </a:solidFill>
              <a:latin typeface="Aptos"/>
            </a:endParaRPr>
          </a:p>
          <a:p>
            <a:pPr algn="l"/>
            <a:r>
              <a:rPr sz="3200" b="1">
                <a:solidFill>
                  <a:srgbClr val="232D37"/>
                </a:solidFill>
                <a:latin typeface="Aptos"/>
              </a:rPr>
              <a:t>何という風の影響？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5166360"/>
            <a:ext cx="6675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100" b="0">
                <a:solidFill>
                  <a:srgbClr val="646E78"/>
                </a:solidFill>
                <a:latin typeface="Aptos"/>
              </a:rPr>
              <a:t>答えを思い浮かべてから次へ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第1問　答え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828800"/>
            <a:ext cx="996696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600" b="1">
                <a:solidFill>
                  <a:srgbClr val="236441"/>
                </a:solidFill>
                <a:latin typeface="Aptos"/>
              </a:rPr>
              <a:t>偏西風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6080" y="4160520"/>
            <a:ext cx="630936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600" b="1">
                <a:solidFill>
                  <a:srgbClr val="465A50"/>
                </a:solidFill>
                <a:latin typeface="Aptos"/>
              </a:rPr>
              <a:t>★ これが言えたらOK！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第1問　問題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60120"/>
            <a:ext cx="1828800" cy="1280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5600" b="1">
                <a:solidFill>
                  <a:srgbClr val="2869A0"/>
                </a:solidFill>
                <a:latin typeface="Aptos"/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1143000"/>
            <a:ext cx="8505855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200" b="1">
                <a:solidFill>
                  <a:srgbClr val="232D37"/>
                </a:solidFill>
                <a:latin typeface="Aptos"/>
              </a:rPr>
              <a:t>P波が到着してからS波が到着するまでの時間</a:t>
            </a:r>
            <a:endParaRPr lang="en-US" sz="3200" b="1">
              <a:solidFill>
                <a:srgbClr val="232D37"/>
              </a:solidFill>
              <a:latin typeface="Aptos"/>
            </a:endParaRPr>
          </a:p>
          <a:p>
            <a:pPr algn="l"/>
            <a:r>
              <a:rPr sz="3200" b="1">
                <a:solidFill>
                  <a:srgbClr val="232D37"/>
                </a:solidFill>
                <a:latin typeface="Aptos"/>
              </a:rPr>
              <a:t>を何という？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5166360"/>
            <a:ext cx="6675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100" b="0">
                <a:solidFill>
                  <a:srgbClr val="646E78"/>
                </a:solidFill>
                <a:latin typeface="Aptos"/>
              </a:rPr>
              <a:t>答えを思い浮かべてから次へ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第1問　問題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60120"/>
            <a:ext cx="1828800" cy="1280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5600" b="1">
                <a:solidFill>
                  <a:srgbClr val="2869A0"/>
                </a:solidFill>
                <a:latin typeface="Aptos"/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1143000"/>
            <a:ext cx="7600157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200" b="1">
                <a:solidFill>
                  <a:srgbClr val="232D37"/>
                </a:solidFill>
                <a:latin typeface="Aptos"/>
              </a:rPr>
              <a:t>冬の日本付近で発達し、冷たく乾燥した</a:t>
            </a:r>
            <a:endParaRPr lang="en-US" sz="3200" b="1">
              <a:solidFill>
                <a:srgbClr val="232D37"/>
              </a:solidFill>
              <a:latin typeface="Aptos"/>
            </a:endParaRPr>
          </a:p>
          <a:p>
            <a:pPr algn="l"/>
            <a:r>
              <a:rPr sz="3200" b="1">
                <a:solidFill>
                  <a:srgbClr val="232D37"/>
                </a:solidFill>
                <a:latin typeface="Aptos"/>
              </a:rPr>
              <a:t>空気をもたらす気団を何という？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5166360"/>
            <a:ext cx="6675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100" b="0">
                <a:solidFill>
                  <a:srgbClr val="646E78"/>
                </a:solidFill>
                <a:latin typeface="Aptos"/>
              </a:rPr>
              <a:t>答えを思い浮かべてから次へ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第1問　答え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828800"/>
            <a:ext cx="996696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600" b="1">
                <a:solidFill>
                  <a:srgbClr val="236441"/>
                </a:solidFill>
                <a:latin typeface="Aptos"/>
              </a:rPr>
              <a:t>シベリア気団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6080" y="4160520"/>
            <a:ext cx="630936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600" b="1">
                <a:solidFill>
                  <a:srgbClr val="465A50"/>
                </a:solidFill>
                <a:latin typeface="Aptos"/>
              </a:rPr>
              <a:t>★ これが言えたらOK！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第1問　答え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828800"/>
            <a:ext cx="996696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600" b="1">
                <a:solidFill>
                  <a:srgbClr val="236441"/>
                </a:solidFill>
                <a:latin typeface="Aptos"/>
              </a:rPr>
              <a:t>初期微動継続時間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6080" y="4160520"/>
            <a:ext cx="630936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600" b="1">
                <a:solidFill>
                  <a:srgbClr val="465A50"/>
                </a:solidFill>
                <a:latin typeface="Aptos"/>
              </a:rPr>
              <a:t>★ これが言えたらOK！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第1問　問題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60120"/>
            <a:ext cx="1828800" cy="1280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5600" b="1">
                <a:solidFill>
                  <a:srgbClr val="2869A0"/>
                </a:solidFill>
                <a:latin typeface="Aptos"/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1143000"/>
            <a:ext cx="8424101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200" b="1">
                <a:solidFill>
                  <a:srgbClr val="232D37"/>
                </a:solidFill>
                <a:latin typeface="Aptos"/>
              </a:rPr>
              <a:t>火山岩に見られる、ほぼ同じ大きさの結晶が</a:t>
            </a:r>
            <a:endParaRPr lang="en-US" sz="3200" b="1">
              <a:solidFill>
                <a:srgbClr val="232D37"/>
              </a:solidFill>
              <a:latin typeface="Aptos"/>
            </a:endParaRPr>
          </a:p>
          <a:p>
            <a:pPr algn="l"/>
            <a:r>
              <a:rPr sz="3200" b="1">
                <a:solidFill>
                  <a:srgbClr val="232D37"/>
                </a:solidFill>
                <a:latin typeface="Aptos"/>
              </a:rPr>
              <a:t>組み合わさった組織を何という？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5166360"/>
            <a:ext cx="6675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100" b="0">
                <a:solidFill>
                  <a:srgbClr val="646E78"/>
                </a:solidFill>
                <a:latin typeface="Aptos"/>
              </a:rPr>
              <a:t>答えを思い浮かべてから次へ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第1問　答え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828800"/>
            <a:ext cx="996696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600" b="1">
                <a:solidFill>
                  <a:srgbClr val="236441"/>
                </a:solidFill>
                <a:latin typeface="Aptos"/>
              </a:rPr>
              <a:t>等粒状組織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6080" y="4160520"/>
            <a:ext cx="630936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600" b="1">
                <a:solidFill>
                  <a:srgbClr val="465A50"/>
                </a:solidFill>
                <a:latin typeface="Aptos"/>
              </a:rPr>
              <a:t>★ これが言えたらOK！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第1問　問題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60120"/>
            <a:ext cx="1828800" cy="1280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5600" b="1">
                <a:solidFill>
                  <a:srgbClr val="2869A0"/>
                </a:solidFill>
                <a:latin typeface="Aptos"/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1143000"/>
            <a:ext cx="8424101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200" b="1">
                <a:solidFill>
                  <a:srgbClr val="232D37"/>
                </a:solidFill>
                <a:latin typeface="Aptos"/>
              </a:rPr>
              <a:t>火山灰などが堆積して固まってできた岩石を</a:t>
            </a:r>
            <a:endParaRPr lang="en-US" sz="3200" b="1">
              <a:solidFill>
                <a:srgbClr val="232D37"/>
              </a:solidFill>
              <a:latin typeface="Aptos"/>
            </a:endParaRPr>
          </a:p>
          <a:p>
            <a:pPr algn="l"/>
            <a:r>
              <a:rPr sz="3200" b="1">
                <a:solidFill>
                  <a:srgbClr val="232D37"/>
                </a:solidFill>
                <a:latin typeface="Aptos"/>
              </a:rPr>
              <a:t>何という？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5166360"/>
            <a:ext cx="6675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100" b="0">
                <a:solidFill>
                  <a:srgbClr val="646E78"/>
                </a:solidFill>
                <a:latin typeface="Aptos"/>
              </a:rPr>
              <a:t>答えを思い浮かべてから次へ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第1問　答え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828800"/>
            <a:ext cx="996696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600" b="1">
                <a:solidFill>
                  <a:srgbClr val="236441"/>
                </a:solidFill>
                <a:latin typeface="Aptos"/>
              </a:rPr>
              <a:t>凝灰岩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6080" y="4160520"/>
            <a:ext cx="630936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600" b="1">
                <a:solidFill>
                  <a:srgbClr val="465A50"/>
                </a:solidFill>
                <a:latin typeface="Aptos"/>
              </a:rPr>
              <a:t>★ これが言えたらOK！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第1問　問題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60120"/>
            <a:ext cx="1828800" cy="1280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5600" b="1">
                <a:solidFill>
                  <a:srgbClr val="2869A0"/>
                </a:solidFill>
                <a:latin typeface="Aptos"/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1143000"/>
            <a:ext cx="8012130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200" b="1">
                <a:solidFill>
                  <a:srgbClr val="232D37"/>
                </a:solidFill>
                <a:latin typeface="Aptos"/>
              </a:rPr>
              <a:t>地層が堆積した当時の環境を知る手がかり</a:t>
            </a:r>
            <a:endParaRPr lang="en-US" sz="3200" b="1">
              <a:solidFill>
                <a:srgbClr val="232D37"/>
              </a:solidFill>
              <a:latin typeface="Aptos"/>
            </a:endParaRPr>
          </a:p>
          <a:p>
            <a:pPr algn="l"/>
            <a:r>
              <a:rPr sz="3200" b="1">
                <a:solidFill>
                  <a:srgbClr val="232D37"/>
                </a:solidFill>
                <a:latin typeface="Aptos"/>
              </a:rPr>
              <a:t>になる化石を何という？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5166360"/>
            <a:ext cx="6675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100" b="0">
                <a:solidFill>
                  <a:srgbClr val="646E78"/>
                </a:solidFill>
                <a:latin typeface="Aptos"/>
              </a:rPr>
              <a:t>答えを思い浮かべてから次へ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第1問　答え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828800"/>
            <a:ext cx="996696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600" b="1">
                <a:solidFill>
                  <a:srgbClr val="236441"/>
                </a:solidFill>
                <a:latin typeface="Aptos"/>
              </a:rPr>
              <a:t>示相化石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6080" y="4160520"/>
            <a:ext cx="630936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600" b="1">
                <a:solidFill>
                  <a:srgbClr val="465A50"/>
                </a:solidFill>
                <a:latin typeface="Aptos"/>
              </a:rPr>
              <a:t>★ これが言えたらOK！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18F9FCBE4E2F764EABF4FE9CD213FDF2" ma:contentTypeVersion="7" ma:contentTypeDescription="新しいドキュメントを作成します。" ma:contentTypeScope="" ma:versionID="f907e391fb5ca3256c55cd31f1a37a31">
  <xsd:schema xmlns:xsd="http://www.w3.org/2001/XMLSchema" xmlns:xs="http://www.w3.org/2001/XMLSchema" xmlns:p="http://schemas.microsoft.com/office/2006/metadata/properties" xmlns:ns2="bf845b6b-1f31-4619-941b-6f1d5ad60aa2" targetNamespace="http://schemas.microsoft.com/office/2006/metadata/properties" ma:root="true" ma:fieldsID="7d4a3a5413838dfd981bcd00df6bc22a" ns2:_="">
    <xsd:import namespace="bf845b6b-1f31-4619-941b-6f1d5ad60aa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845b6b-1f31-4619-941b-6f1d5ad60a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8C0C63A-7FD1-42CB-BDB1-1C1A6D9AEEF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C0609CE-88D8-4927-8AB8-116BC8C84A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f845b6b-1f31-4619-941b-6f1d5ad60aa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C220505-1166-48DF-9A9E-498F6DE9EC34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206</Words>
  <Application>Microsoft Office PowerPoint</Application>
  <PresentationFormat>ワイド画面</PresentationFormat>
  <Paragraphs>82</Paragraphs>
  <Slides>21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21</vt:i4>
      </vt:variant>
    </vt:vector>
  </HeadingPairs>
  <TitlesOfParts>
    <vt:vector size="25" baseType="lpstr">
      <vt:lpstr>Aptos</vt:lpstr>
      <vt:lpstr>Arial</vt:lpstr>
      <vt:lpstr>Calibri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宮崎 哲司 (大浜中)</cp:lastModifiedBy>
  <cp:revision>2</cp:revision>
  <dcterms:created xsi:type="dcterms:W3CDTF">2013-01-27T09:14:16Z</dcterms:created>
  <dcterms:modified xsi:type="dcterms:W3CDTF">2026-08-26T00:25:20Z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0x01010018F9FCBE4E2F764EABF4FE9CD213FDF2</vt:lpwstr>
  </property>
</Properties>
</file>