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presProps" Target="presProps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printerSettings" Target="printerSettings/printerSettings1.bin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theme" Target="theme/theme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customXml" Target="../customXml/item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viewProps" Target="viewProps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customXml" Target="../customXml/item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143000"/>
            <a:ext cx="103327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800" b="1">
                <a:solidFill>
                  <a:srgbClr val="2869A0"/>
                </a:solidFill>
                <a:latin typeface="Aptos"/>
              </a:rPr>
              <a:t>中学3年生
実力テスト対策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3291840"/>
            <a:ext cx="99669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900" b="1">
                <a:solidFill>
                  <a:srgbClr val="324650"/>
                </a:solidFill>
                <a:latin typeface="Aptos"/>
              </a:rPr>
              <a:t>化学分野　重要語句 一問一答 10問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4663440"/>
            <a:ext cx="8503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0">
                <a:solidFill>
                  <a:srgbClr val="5A646E"/>
                </a:solidFill>
                <a:latin typeface="Aptos"/>
              </a:rPr>
              <a:t>問題 → 3秒考える → 答えを確認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第5問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923544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物質をつくる基本的な粒子で、化学変化によってそれ以上分けることができないものを何という？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第5問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原子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第6問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923544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酸化物から酸素を取り除く化学変化を何という？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第6問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還元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第7問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923544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化学変化の前後で、物質全体の質量が変わらないという法則を何という？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第7問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質量保存の法則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第8問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923544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銅と酸素が結びつくとき、銅と酸素の質量比はどうなりますか？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第8問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4対1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第9問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923544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水溶液に電流を流したとき、陽イオンと陰イオンに分かれて電流を通す物質を何という？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第9問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電解質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923544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炭素を含み、燃焼すると二酸化炭素や水を生じる物質を何という？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第10問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923544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水溶液などに電流を流して、物質を分解する化学変化を何という？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第10問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電気分解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第1問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有機物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第2問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923544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水に溶けにくい気体を、水の中で集める方法を何という？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第2問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水上置換法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第3問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923544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温度による溶解度の差を利用して、混合物から目的の物質を結晶として取り出す方法を何という？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第3問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再結晶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第4問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60120"/>
            <a:ext cx="18288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5600" b="1">
                <a:solidFill>
                  <a:srgbClr val="2869A0"/>
                </a:solidFill>
                <a:latin typeface="Aptos"/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1143000"/>
            <a:ext cx="9235440" cy="2926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232D37"/>
                </a:solidFill>
                <a:latin typeface="Aptos"/>
              </a:rPr>
              <a:t>液体を加熱して気体にし、その気体を冷却して再び液体として集める方法を何という？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5166360"/>
            <a:ext cx="6675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100" b="0">
                <a:solidFill>
                  <a:srgbClr val="646E78"/>
                </a:solidFill>
                <a:latin typeface="Aptos"/>
              </a:rPr>
              <a:t>答えを思い浮かべてから次へ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0"/>
            <a:ext cx="12191695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"/>
            <a:ext cx="112471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第4問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96696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600" b="1">
                <a:solidFill>
                  <a:srgbClr val="236441"/>
                </a:solidFill>
                <a:latin typeface="Aptos"/>
              </a:rPr>
              <a:t>蒸留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4160520"/>
            <a:ext cx="63093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465A50"/>
                </a:solidFill>
                <a:latin typeface="Aptos"/>
              </a:rPr>
              <a:t>★ これが言えたらOK！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8F9FCBE4E2F764EABF4FE9CD213FDF2" ma:contentTypeVersion="7" ma:contentTypeDescription="新しいドキュメントを作成します。" ma:contentTypeScope="" ma:versionID="f907e391fb5ca3256c55cd31f1a37a31">
  <xsd:schema xmlns:xsd="http://www.w3.org/2001/XMLSchema" xmlns:xs="http://www.w3.org/2001/XMLSchema" xmlns:p="http://schemas.microsoft.com/office/2006/metadata/properties" xmlns:ns2="bf845b6b-1f31-4619-941b-6f1d5ad60aa2" targetNamespace="http://schemas.microsoft.com/office/2006/metadata/properties" ma:root="true" ma:fieldsID="7d4a3a5413838dfd981bcd00df6bc22a" ns2:_="">
    <xsd:import namespace="bf845b6b-1f31-4619-941b-6f1d5ad60a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845b6b-1f31-4619-941b-6f1d5ad60a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7197390-33CA-47F5-8DCA-20AA00AFA85E}"/>
</file>

<file path=customXml/itemProps2.xml><?xml version="1.0" encoding="utf-8"?>
<ds:datastoreItem xmlns:ds="http://schemas.openxmlformats.org/officeDocument/2006/customXml" ds:itemID="{D4116160-1E93-4CE9-B244-79D8343BA50D}"/>
</file>

<file path=customXml/itemProps3.xml><?xml version="1.0" encoding="utf-8"?>
<ds:datastoreItem xmlns:ds="http://schemas.openxmlformats.org/officeDocument/2006/customXml" ds:itemID="{7B6234A4-A583-4CBB-8754-D7D9692138FC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0x01010018F9FCBE4E2F764EABF4FE9CD213FDF2</vt:lpwstr>
  </property>
</Properties>
</file>