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presProps" Target="presProps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printerSettings" Target="printerSettings/printerSettings1.bin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theme" Target="theme/theme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customXml" Target="../customXml/item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viewProps" Target="viewProps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customXml" Target="../customXml/item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143000"/>
            <a:ext cx="10332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2869A0"/>
                </a:solidFill>
                <a:latin typeface="Aptos"/>
              </a:rPr>
              <a:t>中学3年生
実力テスト対策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3291840"/>
            <a:ext cx="996696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324650"/>
                </a:solidFill>
                <a:latin typeface="Aptos"/>
              </a:rPr>
              <a:t>物理分野　重要語句 一問一答 10問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4663440"/>
            <a:ext cx="85039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0">
                <a:solidFill>
                  <a:srgbClr val="5A646E"/>
                </a:solidFill>
                <a:latin typeface="Aptos"/>
              </a:rPr>
              <a:t>問題 → 3秒考える → 答えを確認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869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第5問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051560"/>
            <a:ext cx="9235440" cy="3200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232D37"/>
                </a:solidFill>
                <a:latin typeface="Aptos"/>
              </a:rPr>
              <a:t>力の大きさを表す単位を何という？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D82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第5問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200" b="1">
                <a:solidFill>
                  <a:srgbClr val="236441"/>
                </a:solidFill>
                <a:latin typeface="Aptos"/>
              </a:rPr>
              <a:t>ニュートン（N）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869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第6問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051560"/>
            <a:ext cx="9235440" cy="3200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232D37"/>
                </a:solidFill>
                <a:latin typeface="Aptos"/>
              </a:rPr>
              <a:t>ばねを引く力の大きさと、ばねののびとの関係を表す法則を何という？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D82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第6問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200" b="1">
                <a:solidFill>
                  <a:srgbClr val="236441"/>
                </a:solidFill>
                <a:latin typeface="Aptos"/>
              </a:rPr>
              <a:t>フックの法則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869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第7問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051560"/>
            <a:ext cx="9235440" cy="3200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232D37"/>
                </a:solidFill>
                <a:latin typeface="Aptos"/>
              </a:rPr>
              <a:t>電圧・電流・抵抗の関係を表す法則を何という？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D82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第7問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200" b="1">
                <a:solidFill>
                  <a:srgbClr val="236441"/>
                </a:solidFill>
                <a:latin typeface="Aptos"/>
              </a:rPr>
              <a:t>オームの法則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869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第8問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051560"/>
            <a:ext cx="9235440" cy="3200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232D37"/>
                </a:solidFill>
                <a:latin typeface="Aptos"/>
              </a:rPr>
              <a:t>コイルの中の磁界が変化すると、コイルに電流が流れる現象を何という？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D82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第8問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200" b="1">
                <a:solidFill>
                  <a:srgbClr val="236441"/>
                </a:solidFill>
                <a:latin typeface="Aptos"/>
              </a:rPr>
              <a:t>電磁誘導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869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第9問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051560"/>
            <a:ext cx="9235440" cy="3200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232D37"/>
                </a:solidFill>
                <a:latin typeface="Aptos"/>
              </a:rPr>
              <a:t>真空放電管の陰極から出て、陽極に向かって進む電子の流れを何という？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D82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第9問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200" b="1">
                <a:solidFill>
                  <a:srgbClr val="236441"/>
                </a:solidFill>
                <a:latin typeface="Aptos"/>
              </a:rPr>
              <a:t>陰極線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869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051560"/>
            <a:ext cx="9235440" cy="3200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232D37"/>
                </a:solidFill>
                <a:latin typeface="Aptos"/>
              </a:rPr>
              <a:t>光が異なる物質の境界面で進む向きが変わる現象を何という？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869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第10問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051560"/>
            <a:ext cx="9235440" cy="3200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232D37"/>
                </a:solidFill>
                <a:latin typeface="Aptos"/>
              </a:rPr>
              <a:t>金属線の中を移動することで、電流の正体となっている粒子は何？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D82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第10問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200" b="1">
                <a:solidFill>
                  <a:srgbClr val="236441"/>
                </a:solidFill>
                <a:latin typeface="Aptos"/>
              </a:rPr>
              <a:t>電子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D82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200" b="1">
                <a:solidFill>
                  <a:srgbClr val="236441"/>
                </a:solidFill>
                <a:latin typeface="Aptos"/>
              </a:rPr>
              <a:t>屈折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869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第2問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051560"/>
            <a:ext cx="9235440" cy="3200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232D37"/>
                </a:solidFill>
                <a:latin typeface="Aptos"/>
              </a:rPr>
              <a:t>光が水やガラスなどから空気中へ進むとき、ある角度以上では屈折せず、すべて反射する現象を何という？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D82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第2問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200" b="1">
                <a:solidFill>
                  <a:srgbClr val="236441"/>
                </a:solidFill>
                <a:latin typeface="Aptos"/>
              </a:rPr>
              <a:t>全反射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869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第3問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051560"/>
            <a:ext cx="9235440" cy="3200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232D37"/>
                </a:solidFill>
                <a:latin typeface="Aptos"/>
              </a:rPr>
              <a:t>凸レンズによってできる像のうち、スクリーンにうつすことができない像を何という？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D82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第3問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200" b="1">
                <a:solidFill>
                  <a:srgbClr val="236441"/>
                </a:solidFill>
                <a:latin typeface="Aptos"/>
              </a:rPr>
              <a:t>虚像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869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第4問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051560"/>
            <a:ext cx="9235440" cy="3200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232D37"/>
                </a:solidFill>
                <a:latin typeface="Aptos"/>
              </a:rPr>
              <a:t>音源が1秒間に振動する回数を何という？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2D82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第4問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200" b="1">
                <a:solidFill>
                  <a:srgbClr val="236441"/>
                </a:solidFill>
                <a:latin typeface="Aptos"/>
              </a:rPr>
              <a:t>振動数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8F9FCBE4E2F764EABF4FE9CD213FDF2" ma:contentTypeVersion="7" ma:contentTypeDescription="新しいドキュメントを作成します。" ma:contentTypeScope="" ma:versionID="f907e391fb5ca3256c55cd31f1a37a31">
  <xsd:schema xmlns:xsd="http://www.w3.org/2001/XMLSchema" xmlns:xs="http://www.w3.org/2001/XMLSchema" xmlns:p="http://schemas.microsoft.com/office/2006/metadata/properties" xmlns:ns2="bf845b6b-1f31-4619-941b-6f1d5ad60aa2" targetNamespace="http://schemas.microsoft.com/office/2006/metadata/properties" ma:root="true" ma:fieldsID="7d4a3a5413838dfd981bcd00df6bc22a" ns2:_="">
    <xsd:import namespace="bf845b6b-1f31-4619-941b-6f1d5ad60a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845b6b-1f31-4619-941b-6f1d5ad60a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77DC8FF-CF93-4EB7-A710-E3F83832B586}"/>
</file>

<file path=customXml/itemProps2.xml><?xml version="1.0" encoding="utf-8"?>
<ds:datastoreItem xmlns:ds="http://schemas.openxmlformats.org/officeDocument/2006/customXml" ds:itemID="{BB847CFF-7608-4BF5-9C3A-052F65B4C287}"/>
</file>

<file path=customXml/itemProps3.xml><?xml version="1.0" encoding="utf-8"?>
<ds:datastoreItem xmlns:ds="http://schemas.openxmlformats.org/officeDocument/2006/customXml" ds:itemID="{3E7140DA-7381-4DD0-B034-2EAEF6557E7C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0x01010018F9FCBE4E2F764EABF4FE9CD213FDF2</vt:lpwstr>
  </property>
</Properties>
</file>