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3"/>
  </p:notesMasterIdLst>
  <p:sldIdLst>
    <p:sldId id="264" r:id="rId5"/>
    <p:sldId id="266" r:id="rId6"/>
    <p:sldId id="258" r:id="rId7"/>
    <p:sldId id="269" r:id="rId8"/>
    <p:sldId id="270" r:id="rId9"/>
    <p:sldId id="265" r:id="rId10"/>
    <p:sldId id="267" r:id="rId11"/>
    <p:sldId id="268" r:id="rId12"/>
  </p:sldIdLst>
  <p:sldSz cx="15119350" cy="213836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2CC"/>
    <a:srgbClr val="DEEBF7"/>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4A0C2-663A-4E90-82E6-C3AF151F544A}" v="23" dt="2023-07-22T00:38:41.78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4710" autoAdjust="0"/>
  </p:normalViewPr>
  <p:slideViewPr>
    <p:cSldViewPr snapToGrid="0">
      <p:cViewPr varScale="1">
        <p:scale>
          <a:sx n="26" d="100"/>
          <a:sy n="26" d="100"/>
        </p:scale>
        <p:origin x="2971" y="67"/>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嵜章代" userId="1c10fff7-fd9a-4b0f-b20a-5322e20756fa" providerId="ADAL" clId="{6F74A0C2-663A-4E90-82E6-C3AF151F544A}"/>
    <pc:docChg chg="modSld">
      <pc:chgData name="森嵜章代" userId="1c10fff7-fd9a-4b0f-b20a-5322e20756fa" providerId="ADAL" clId="{6F74A0C2-663A-4E90-82E6-C3AF151F544A}" dt="2023-07-22T00:38:49.766" v="203" actId="13926"/>
      <pc:docMkLst>
        <pc:docMk/>
      </pc:docMkLst>
      <pc:sldChg chg="addSp modSp mod">
        <pc:chgData name="森嵜章代" userId="1c10fff7-fd9a-4b0f-b20a-5322e20756fa" providerId="ADAL" clId="{6F74A0C2-663A-4E90-82E6-C3AF151F544A}" dt="2023-07-22T00:38:49.766" v="203" actId="13926"/>
        <pc:sldMkLst>
          <pc:docMk/>
          <pc:sldMk cId="3516510594" sldId="266"/>
        </pc:sldMkLst>
        <pc:spChg chg="add mod">
          <ac:chgData name="森嵜章代" userId="1c10fff7-fd9a-4b0f-b20a-5322e20756fa" providerId="ADAL" clId="{6F74A0C2-663A-4E90-82E6-C3AF151F544A}" dt="2023-07-22T00:38:49.766" v="203" actId="13926"/>
          <ac:spMkLst>
            <pc:docMk/>
            <pc:sldMk cId="3516510594" sldId="266"/>
            <ac:spMk id="2" creationId="{4EDFC043-D916-6EA4-52DF-A93CA49DCC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787" cy="498693"/>
          </a:xfrm>
          <a:prstGeom prst="rect">
            <a:avLst/>
          </a:prstGeom>
        </p:spPr>
        <p:txBody>
          <a:bodyPr vert="horz" lIns="95629" tIns="47814" rIns="95629" bIns="4781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5629" tIns="47814" rIns="95629" bIns="47814" rtlCol="0"/>
          <a:lstStyle>
            <a:lvl1pPr algn="r">
              <a:defRPr sz="1300"/>
            </a:lvl1pPr>
          </a:lstStyle>
          <a:p>
            <a:fld id="{63973589-547F-4BF3-9167-3B9FB4581E48}" type="datetimeFigureOut">
              <a:rPr kumimoji="1" lang="ja-JP" altLang="en-US" smtClean="0"/>
              <a:t>2023/7/22</a:t>
            </a:fld>
            <a:endParaRPr kumimoji="1" lang="ja-JP" altLang="en-US"/>
          </a:p>
        </p:txBody>
      </p:sp>
      <p:sp>
        <p:nvSpPr>
          <p:cNvPr id="4" name="スライド イメージ プレースホルダー 3"/>
          <p:cNvSpPr>
            <a:spLocks noGrp="1" noRot="1" noChangeAspect="1"/>
          </p:cNvSpPr>
          <p:nvPr>
            <p:ph type="sldImg" idx="2"/>
          </p:nvPr>
        </p:nvSpPr>
        <p:spPr>
          <a:xfrm>
            <a:off x="2217738" y="1241425"/>
            <a:ext cx="2371725" cy="3354388"/>
          </a:xfrm>
          <a:prstGeom prst="rect">
            <a:avLst/>
          </a:prstGeom>
          <a:noFill/>
          <a:ln w="12700">
            <a:solidFill>
              <a:prstClr val="black"/>
            </a:solidFill>
          </a:ln>
        </p:spPr>
        <p:txBody>
          <a:bodyPr vert="horz" lIns="95629" tIns="47814" rIns="95629" bIns="47814"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6"/>
          </a:xfrm>
          <a:prstGeom prst="rect">
            <a:avLst/>
          </a:prstGeom>
        </p:spPr>
        <p:txBody>
          <a:bodyPr vert="horz" lIns="95629" tIns="47814" rIns="95629" bIns="478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8"/>
            <a:ext cx="2949787" cy="498692"/>
          </a:xfrm>
          <a:prstGeom prst="rect">
            <a:avLst/>
          </a:prstGeom>
        </p:spPr>
        <p:txBody>
          <a:bodyPr vert="horz" lIns="95629" tIns="47814" rIns="95629" bIns="4781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8692"/>
          </a:xfrm>
          <a:prstGeom prst="rect">
            <a:avLst/>
          </a:prstGeom>
        </p:spPr>
        <p:txBody>
          <a:bodyPr vert="horz" lIns="95629" tIns="47814" rIns="95629" bIns="47814" rtlCol="0" anchor="b"/>
          <a:lstStyle>
            <a:lvl1pPr algn="r">
              <a:defRPr sz="1300"/>
            </a:lvl1pPr>
          </a:lstStyle>
          <a:p>
            <a:fld id="{D7E5CD6B-6B37-4C9B-9230-2CCC81508B0F}" type="slidenum">
              <a:rPr kumimoji="1" lang="ja-JP" altLang="en-US" smtClean="0"/>
              <a:t>‹#›</a:t>
            </a:fld>
            <a:endParaRPr kumimoji="1" lang="ja-JP" altLang="en-US"/>
          </a:p>
        </p:txBody>
      </p:sp>
    </p:spTree>
    <p:extLst>
      <p:ext uri="{BB962C8B-B14F-4D97-AF65-F5344CB8AC3E}">
        <p14:creationId xmlns:p14="http://schemas.microsoft.com/office/powerpoint/2010/main" val="2627451387"/>
      </p:ext>
    </p:extLst>
  </p:cSld>
  <p:clrMap bg1="lt1" tx1="dk1" bg2="lt2" tx2="dk2" accent1="accent1" accent2="accent2" accent3="accent3" accent4="accent4" accent5="accent5" accent6="accent6" hlink="hlink" folHlink="folHlink"/>
  <p:notesStyle>
    <a:lvl1pPr marL="0" algn="l" defTabSz="1828800" rtl="0" eaLnBrk="1" latinLnBrk="0" hangingPunct="1">
      <a:defRPr kumimoji="1" sz="2400" kern="1200">
        <a:solidFill>
          <a:schemeClr val="tx1"/>
        </a:solidFill>
        <a:latin typeface="+mn-lt"/>
        <a:ea typeface="+mn-ea"/>
        <a:cs typeface="+mn-cs"/>
      </a:defRPr>
    </a:lvl1pPr>
    <a:lvl2pPr marL="914400" algn="l" defTabSz="1828800" rtl="0" eaLnBrk="1" latinLnBrk="0" hangingPunct="1">
      <a:defRPr kumimoji="1" sz="2400" kern="1200">
        <a:solidFill>
          <a:schemeClr val="tx1"/>
        </a:solidFill>
        <a:latin typeface="+mn-lt"/>
        <a:ea typeface="+mn-ea"/>
        <a:cs typeface="+mn-cs"/>
      </a:defRPr>
    </a:lvl2pPr>
    <a:lvl3pPr marL="1828800" algn="l" defTabSz="1828800" rtl="0" eaLnBrk="1" latinLnBrk="0" hangingPunct="1">
      <a:defRPr kumimoji="1" sz="2400" kern="1200">
        <a:solidFill>
          <a:schemeClr val="tx1"/>
        </a:solidFill>
        <a:latin typeface="+mn-lt"/>
        <a:ea typeface="+mn-ea"/>
        <a:cs typeface="+mn-cs"/>
      </a:defRPr>
    </a:lvl3pPr>
    <a:lvl4pPr marL="2743200" algn="l" defTabSz="1828800" rtl="0" eaLnBrk="1" latinLnBrk="0" hangingPunct="1">
      <a:defRPr kumimoji="1" sz="2400" kern="1200">
        <a:solidFill>
          <a:schemeClr val="tx1"/>
        </a:solidFill>
        <a:latin typeface="+mn-lt"/>
        <a:ea typeface="+mn-ea"/>
        <a:cs typeface="+mn-cs"/>
      </a:defRPr>
    </a:lvl4pPr>
    <a:lvl5pPr marL="3657600" algn="l" defTabSz="1828800" rtl="0" eaLnBrk="1" latinLnBrk="0" hangingPunct="1">
      <a:defRPr kumimoji="1" sz="2400" kern="1200">
        <a:solidFill>
          <a:schemeClr val="tx1"/>
        </a:solidFill>
        <a:latin typeface="+mn-lt"/>
        <a:ea typeface="+mn-ea"/>
        <a:cs typeface="+mn-cs"/>
      </a:defRPr>
    </a:lvl5pPr>
    <a:lvl6pPr marL="4572000" algn="l" defTabSz="1828800" rtl="0" eaLnBrk="1" latinLnBrk="0" hangingPunct="1">
      <a:defRPr kumimoji="1" sz="2400" kern="1200">
        <a:solidFill>
          <a:schemeClr val="tx1"/>
        </a:solidFill>
        <a:latin typeface="+mn-lt"/>
        <a:ea typeface="+mn-ea"/>
        <a:cs typeface="+mn-cs"/>
      </a:defRPr>
    </a:lvl6pPr>
    <a:lvl7pPr marL="5486400" algn="l" defTabSz="1828800" rtl="0" eaLnBrk="1" latinLnBrk="0" hangingPunct="1">
      <a:defRPr kumimoji="1" sz="2400" kern="1200">
        <a:solidFill>
          <a:schemeClr val="tx1"/>
        </a:solidFill>
        <a:latin typeface="+mn-lt"/>
        <a:ea typeface="+mn-ea"/>
        <a:cs typeface="+mn-cs"/>
      </a:defRPr>
    </a:lvl7pPr>
    <a:lvl8pPr marL="6400800" algn="l" defTabSz="1828800" rtl="0" eaLnBrk="1" latinLnBrk="0" hangingPunct="1">
      <a:defRPr kumimoji="1" sz="2400" kern="1200">
        <a:solidFill>
          <a:schemeClr val="tx1"/>
        </a:solidFill>
        <a:latin typeface="+mn-lt"/>
        <a:ea typeface="+mn-ea"/>
        <a:cs typeface="+mn-cs"/>
      </a:defRPr>
    </a:lvl8pPr>
    <a:lvl9pPr marL="7315200" algn="l" defTabSz="1828800" rtl="0" eaLnBrk="1" latinLnBrk="0" hangingPunct="1">
      <a:defRPr kumimoji="1"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2F0061-29F5-4AE8-A8DC-F965F89DFA83}"/>
              </a:ext>
            </a:extLst>
          </p:cNvPr>
          <p:cNvPicPr>
            <a:picLocks noChangeAspect="1"/>
          </p:cNvPicPr>
          <p:nvPr userDrawn="1"/>
        </p:nvPicPr>
        <p:blipFill rotWithShape="1">
          <a:blip r:embed="rId2"/>
          <a:srcRect t="13602"/>
          <a:stretch/>
        </p:blipFill>
        <p:spPr>
          <a:xfrm>
            <a:off x="2895126" y="2562201"/>
            <a:ext cx="9398476" cy="3486446"/>
          </a:xfrm>
          <a:prstGeom prst="rect">
            <a:avLst/>
          </a:prstGeom>
        </p:spPr>
      </p:pic>
      <p:sp>
        <p:nvSpPr>
          <p:cNvPr id="3" name="正方形/長方形 2">
            <a:extLst>
              <a:ext uri="{FF2B5EF4-FFF2-40B4-BE49-F238E27FC236}">
                <a16:creationId xmlns:a16="http://schemas.microsoft.com/office/drawing/2014/main" id="{ECD5B5B0-4FAF-4AF0-975D-7CE56269F390}"/>
              </a:ext>
            </a:extLst>
          </p:cNvPr>
          <p:cNvSpPr/>
          <p:nvPr userDrawn="1"/>
        </p:nvSpPr>
        <p:spPr>
          <a:xfrm>
            <a:off x="2885860" y="3619330"/>
            <a:ext cx="1256388" cy="2064544"/>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a:p>
        </p:txBody>
      </p:sp>
      <p:sp>
        <p:nvSpPr>
          <p:cNvPr id="4" name="正方形/長方形 3">
            <a:extLst>
              <a:ext uri="{FF2B5EF4-FFF2-40B4-BE49-F238E27FC236}">
                <a16:creationId xmlns:a16="http://schemas.microsoft.com/office/drawing/2014/main" id="{784BA37F-BC81-43E2-B412-51FF105B6727}"/>
              </a:ext>
            </a:extLst>
          </p:cNvPr>
          <p:cNvSpPr/>
          <p:nvPr userDrawn="1"/>
        </p:nvSpPr>
        <p:spPr>
          <a:xfrm>
            <a:off x="11015412" y="2833521"/>
            <a:ext cx="1278192" cy="755886"/>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a:p>
        </p:txBody>
      </p:sp>
      <p:cxnSp>
        <p:nvCxnSpPr>
          <p:cNvPr id="5" name="直線矢印コネクタ 4">
            <a:extLst>
              <a:ext uri="{FF2B5EF4-FFF2-40B4-BE49-F238E27FC236}">
                <a16:creationId xmlns:a16="http://schemas.microsoft.com/office/drawing/2014/main" id="{A6E0F160-018B-49C1-954E-FDD84429CE77}"/>
              </a:ext>
            </a:extLst>
          </p:cNvPr>
          <p:cNvCxnSpPr>
            <a:cxnSpLocks/>
          </p:cNvCxnSpPr>
          <p:nvPr userDrawn="1"/>
        </p:nvCxnSpPr>
        <p:spPr>
          <a:xfrm flipH="1">
            <a:off x="12454719" y="3245760"/>
            <a:ext cx="866574" cy="0"/>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CA4E0A6-B763-44BD-BC61-CC322F51106C}"/>
              </a:ext>
            </a:extLst>
          </p:cNvPr>
          <p:cNvSpPr txBox="1"/>
          <p:nvPr userDrawn="1"/>
        </p:nvSpPr>
        <p:spPr>
          <a:xfrm>
            <a:off x="1106650" y="463640"/>
            <a:ext cx="4020652" cy="707886"/>
          </a:xfrm>
          <a:prstGeom prst="rect">
            <a:avLst/>
          </a:prstGeom>
          <a:noFill/>
        </p:spPr>
        <p:txBody>
          <a:bodyPr wrap="none" rtlCol="0">
            <a:spAutoFit/>
          </a:bodyPr>
          <a:lstStyle/>
          <a:p>
            <a:r>
              <a:rPr kumimoji="1" lang="ja-JP" altLang="en-US" sz="4000" dirty="0"/>
              <a:t>生徒のみなさんへ</a:t>
            </a:r>
          </a:p>
        </p:txBody>
      </p:sp>
      <p:sp>
        <p:nvSpPr>
          <p:cNvPr id="7" name="テキスト ボックス 6">
            <a:extLst>
              <a:ext uri="{FF2B5EF4-FFF2-40B4-BE49-F238E27FC236}">
                <a16:creationId xmlns:a16="http://schemas.microsoft.com/office/drawing/2014/main" id="{288104A1-349C-4FE2-9BCC-278E3B186F40}"/>
              </a:ext>
            </a:extLst>
          </p:cNvPr>
          <p:cNvSpPr txBox="1"/>
          <p:nvPr userDrawn="1"/>
        </p:nvSpPr>
        <p:spPr>
          <a:xfrm>
            <a:off x="1023525" y="1263861"/>
            <a:ext cx="13014934" cy="1098314"/>
          </a:xfrm>
          <a:prstGeom prst="rect">
            <a:avLst/>
          </a:prstGeom>
          <a:noFill/>
        </p:spPr>
        <p:txBody>
          <a:bodyPr wrap="square" rtlCol="0">
            <a:spAutoFit/>
          </a:bodyPr>
          <a:lstStyle/>
          <a:p>
            <a:pPr>
              <a:lnSpc>
                <a:spcPct val="120000"/>
              </a:lnSpc>
            </a:pPr>
            <a:r>
              <a:rPr kumimoji="1" lang="ja-JP" altLang="en-US" sz="2800" dirty="0"/>
              <a:t>この調べ学習のスライドは一つの例です。</a:t>
            </a:r>
            <a:br>
              <a:rPr kumimoji="1" lang="en-US" altLang="ja-JP" sz="2800" dirty="0"/>
            </a:br>
            <a:r>
              <a:rPr kumimoji="1" lang="ja-JP" altLang="en-US" sz="2800" dirty="0"/>
              <a:t>スタイルをいろいろと変えることが大事です。これを</a:t>
            </a:r>
            <a:r>
              <a:rPr kumimoji="1" lang="ja-JP" altLang="en-US" sz="2800" dirty="0">
                <a:solidFill>
                  <a:srgbClr val="FF3399"/>
                </a:solidFill>
              </a:rPr>
              <a:t>カスタマイズ</a:t>
            </a:r>
            <a:r>
              <a:rPr kumimoji="1" lang="ja-JP" altLang="en-US" sz="2800" dirty="0"/>
              <a:t>といいます。</a:t>
            </a:r>
            <a:endParaRPr kumimoji="1" lang="ja-JP" altLang="en-US" sz="4000" dirty="0"/>
          </a:p>
        </p:txBody>
      </p:sp>
      <p:sp>
        <p:nvSpPr>
          <p:cNvPr id="8" name="テキスト ボックス 7">
            <a:extLst>
              <a:ext uri="{FF2B5EF4-FFF2-40B4-BE49-F238E27FC236}">
                <a16:creationId xmlns:a16="http://schemas.microsoft.com/office/drawing/2014/main" id="{FE24352E-8539-426D-BECD-4654DF78DACE}"/>
              </a:ext>
            </a:extLst>
          </p:cNvPr>
          <p:cNvSpPr txBox="1"/>
          <p:nvPr userDrawn="1"/>
        </p:nvSpPr>
        <p:spPr>
          <a:xfrm>
            <a:off x="13189317" y="2862661"/>
            <a:ext cx="800219" cy="830997"/>
          </a:xfrm>
          <a:prstGeom prst="rect">
            <a:avLst/>
          </a:prstGeom>
          <a:noFill/>
        </p:spPr>
        <p:txBody>
          <a:bodyPr wrap="none" rtlCol="0">
            <a:spAutoFit/>
          </a:bodyPr>
          <a:lstStyle/>
          <a:p>
            <a:r>
              <a:rPr kumimoji="1" lang="ja-JP" altLang="en-US" sz="4800" dirty="0">
                <a:solidFill>
                  <a:srgbClr val="FF3399"/>
                </a:solidFill>
              </a:rPr>
              <a:t>①</a:t>
            </a:r>
          </a:p>
        </p:txBody>
      </p:sp>
      <p:sp>
        <p:nvSpPr>
          <p:cNvPr id="9" name="テキスト ボックス 8">
            <a:extLst>
              <a:ext uri="{FF2B5EF4-FFF2-40B4-BE49-F238E27FC236}">
                <a16:creationId xmlns:a16="http://schemas.microsoft.com/office/drawing/2014/main" id="{54A6920D-42CC-46B4-90A0-D8F68AF604BD}"/>
              </a:ext>
            </a:extLst>
          </p:cNvPr>
          <p:cNvSpPr txBox="1"/>
          <p:nvPr userDrawn="1"/>
        </p:nvSpPr>
        <p:spPr>
          <a:xfrm>
            <a:off x="1348165" y="4970893"/>
            <a:ext cx="800219" cy="830997"/>
          </a:xfrm>
          <a:prstGeom prst="rect">
            <a:avLst/>
          </a:prstGeom>
          <a:noFill/>
        </p:spPr>
        <p:txBody>
          <a:bodyPr wrap="none" rtlCol="0">
            <a:spAutoFit/>
          </a:bodyPr>
          <a:lstStyle/>
          <a:p>
            <a:r>
              <a:rPr kumimoji="1" lang="ja-JP" altLang="en-US" sz="4800" dirty="0">
                <a:solidFill>
                  <a:srgbClr val="FF3399"/>
                </a:solidFill>
              </a:rPr>
              <a:t>②</a:t>
            </a:r>
          </a:p>
        </p:txBody>
      </p:sp>
      <p:cxnSp>
        <p:nvCxnSpPr>
          <p:cNvPr id="10" name="直線矢印コネクタ 9">
            <a:extLst>
              <a:ext uri="{FF2B5EF4-FFF2-40B4-BE49-F238E27FC236}">
                <a16:creationId xmlns:a16="http://schemas.microsoft.com/office/drawing/2014/main" id="{DEC50597-8595-434A-8F81-490CE0D8DEE3}"/>
              </a:ext>
            </a:extLst>
          </p:cNvPr>
          <p:cNvCxnSpPr>
            <a:cxnSpLocks/>
          </p:cNvCxnSpPr>
          <p:nvPr userDrawn="1"/>
        </p:nvCxnSpPr>
        <p:spPr>
          <a:xfrm flipV="1">
            <a:off x="2147409" y="4615086"/>
            <a:ext cx="617718" cy="506276"/>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E8762A8-F9AF-45F1-88C3-4270B0CF1A15}"/>
              </a:ext>
            </a:extLst>
          </p:cNvPr>
          <p:cNvSpPr txBox="1"/>
          <p:nvPr userDrawn="1"/>
        </p:nvSpPr>
        <p:spPr>
          <a:xfrm>
            <a:off x="355738" y="6456734"/>
            <a:ext cx="14477252" cy="1687834"/>
          </a:xfrm>
          <a:prstGeom prst="rect">
            <a:avLst/>
          </a:prstGeom>
          <a:noFill/>
        </p:spPr>
        <p:txBody>
          <a:bodyPr wrap="square" rtlCol="0">
            <a:spAutoFit/>
          </a:bodyPr>
          <a:lstStyle/>
          <a:p>
            <a:pPr>
              <a:lnSpc>
                <a:spcPct val="120000"/>
              </a:lnSpc>
            </a:pPr>
            <a:r>
              <a:rPr kumimoji="1" lang="ja-JP" altLang="en-US" sz="3200" dirty="0"/>
              <a:t>・</a:t>
            </a:r>
            <a:r>
              <a:rPr kumimoji="1" lang="ja-JP" altLang="en-US" sz="2800" dirty="0"/>
              <a:t>テキストスペースや写真などを入れる場所を変えたい、サイズを小さくしたり大きくしたりしたい、増やしたいときは、</a:t>
            </a:r>
            <a:r>
              <a:rPr kumimoji="1" lang="ja-JP" altLang="en-US" sz="2800" dirty="0">
                <a:solidFill>
                  <a:srgbClr val="FF3399"/>
                </a:solidFill>
              </a:rPr>
              <a:t>①表示</a:t>
            </a:r>
            <a:r>
              <a:rPr kumimoji="1" lang="ja-JP" altLang="en-US" sz="2800" dirty="0"/>
              <a:t>から</a:t>
            </a:r>
            <a:r>
              <a:rPr kumimoji="1" lang="ja-JP" altLang="en-US" sz="2800" dirty="0">
                <a:solidFill>
                  <a:srgbClr val="FF3399"/>
                </a:solidFill>
              </a:rPr>
              <a:t>②スライドマスター</a:t>
            </a:r>
            <a:r>
              <a:rPr kumimoji="1" lang="ja-JP" altLang="en-US" sz="2800" dirty="0"/>
              <a:t>に入ると変えることができます。</a:t>
            </a:r>
            <a:endParaRPr kumimoji="1" lang="ja-JP" altLang="en-US" sz="7200" dirty="0"/>
          </a:p>
        </p:txBody>
      </p:sp>
      <p:pic>
        <p:nvPicPr>
          <p:cNvPr id="12" name="図 11">
            <a:extLst>
              <a:ext uri="{FF2B5EF4-FFF2-40B4-BE49-F238E27FC236}">
                <a16:creationId xmlns:a16="http://schemas.microsoft.com/office/drawing/2014/main" id="{F63C339B-A188-479A-9BA3-6976D3D95146}"/>
              </a:ext>
            </a:extLst>
          </p:cNvPr>
          <p:cNvPicPr>
            <a:picLocks noChangeAspect="1"/>
          </p:cNvPicPr>
          <p:nvPr userDrawn="1"/>
        </p:nvPicPr>
        <p:blipFill>
          <a:blip r:embed="rId3"/>
          <a:stretch>
            <a:fillRect/>
          </a:stretch>
        </p:blipFill>
        <p:spPr>
          <a:xfrm>
            <a:off x="906674" y="15963976"/>
            <a:ext cx="13267528" cy="2703258"/>
          </a:xfrm>
          <a:prstGeom prst="rect">
            <a:avLst/>
          </a:prstGeom>
        </p:spPr>
      </p:pic>
      <p:pic>
        <p:nvPicPr>
          <p:cNvPr id="13" name="図 12">
            <a:extLst>
              <a:ext uri="{FF2B5EF4-FFF2-40B4-BE49-F238E27FC236}">
                <a16:creationId xmlns:a16="http://schemas.microsoft.com/office/drawing/2014/main" id="{5B726926-86F8-4E76-BE54-A3C518279413}"/>
              </a:ext>
            </a:extLst>
          </p:cNvPr>
          <p:cNvPicPr>
            <a:picLocks noChangeAspect="1"/>
          </p:cNvPicPr>
          <p:nvPr userDrawn="1"/>
        </p:nvPicPr>
        <p:blipFill>
          <a:blip r:embed="rId4"/>
          <a:stretch>
            <a:fillRect/>
          </a:stretch>
        </p:blipFill>
        <p:spPr>
          <a:xfrm>
            <a:off x="2886721" y="8381563"/>
            <a:ext cx="4860110" cy="6988004"/>
          </a:xfrm>
          <a:prstGeom prst="rect">
            <a:avLst/>
          </a:prstGeom>
          <a:ln>
            <a:solidFill>
              <a:schemeClr val="tx1"/>
            </a:solidFill>
          </a:ln>
        </p:spPr>
      </p:pic>
      <p:sp>
        <p:nvSpPr>
          <p:cNvPr id="14" name="テキスト ボックス 13">
            <a:extLst>
              <a:ext uri="{FF2B5EF4-FFF2-40B4-BE49-F238E27FC236}">
                <a16:creationId xmlns:a16="http://schemas.microsoft.com/office/drawing/2014/main" id="{AA45D892-CB9E-4F80-974F-454353346F8D}"/>
              </a:ext>
            </a:extLst>
          </p:cNvPr>
          <p:cNvSpPr txBox="1"/>
          <p:nvPr userDrawn="1"/>
        </p:nvSpPr>
        <p:spPr>
          <a:xfrm>
            <a:off x="8001338" y="9519337"/>
            <a:ext cx="5878704" cy="579839"/>
          </a:xfrm>
          <a:prstGeom prst="rect">
            <a:avLst/>
          </a:prstGeom>
          <a:noFill/>
        </p:spPr>
        <p:txBody>
          <a:bodyPr wrap="square" rtlCol="0">
            <a:spAutoFit/>
          </a:bodyPr>
          <a:lstStyle/>
          <a:p>
            <a:pPr>
              <a:lnSpc>
                <a:spcPct val="120000"/>
              </a:lnSpc>
            </a:pPr>
            <a:r>
              <a:rPr kumimoji="1" lang="ja-JP" altLang="en-US" sz="2800" dirty="0"/>
              <a:t>・複製や拡大縮小してください。</a:t>
            </a:r>
            <a:endParaRPr kumimoji="1" lang="ja-JP" altLang="en-US" sz="7200" dirty="0"/>
          </a:p>
        </p:txBody>
      </p:sp>
      <p:sp>
        <p:nvSpPr>
          <p:cNvPr id="15" name="正方形/長方形 14">
            <a:extLst>
              <a:ext uri="{FF2B5EF4-FFF2-40B4-BE49-F238E27FC236}">
                <a16:creationId xmlns:a16="http://schemas.microsoft.com/office/drawing/2014/main" id="{0CA9E383-A86C-4D46-9F61-28AF3F59D501}"/>
              </a:ext>
            </a:extLst>
          </p:cNvPr>
          <p:cNvSpPr/>
          <p:nvPr userDrawn="1"/>
        </p:nvSpPr>
        <p:spPr>
          <a:xfrm>
            <a:off x="13166593" y="17040880"/>
            <a:ext cx="871866" cy="1626354"/>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a:p>
        </p:txBody>
      </p:sp>
      <p:cxnSp>
        <p:nvCxnSpPr>
          <p:cNvPr id="16" name="直線矢印コネクタ 15">
            <a:extLst>
              <a:ext uri="{FF2B5EF4-FFF2-40B4-BE49-F238E27FC236}">
                <a16:creationId xmlns:a16="http://schemas.microsoft.com/office/drawing/2014/main" id="{3A5A2675-170E-41B0-B6D7-86582D32FDFD}"/>
              </a:ext>
            </a:extLst>
          </p:cNvPr>
          <p:cNvCxnSpPr>
            <a:cxnSpLocks/>
          </p:cNvCxnSpPr>
          <p:nvPr userDrawn="1"/>
        </p:nvCxnSpPr>
        <p:spPr>
          <a:xfrm flipV="1">
            <a:off x="12454719" y="18841398"/>
            <a:ext cx="547362" cy="611254"/>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0C98657-E8F0-4B7B-953A-AB29B4C46773}"/>
              </a:ext>
            </a:extLst>
          </p:cNvPr>
          <p:cNvSpPr txBox="1"/>
          <p:nvPr userDrawn="1"/>
        </p:nvSpPr>
        <p:spPr>
          <a:xfrm>
            <a:off x="11654509" y="19201132"/>
            <a:ext cx="800219" cy="830997"/>
          </a:xfrm>
          <a:prstGeom prst="rect">
            <a:avLst/>
          </a:prstGeom>
          <a:noFill/>
        </p:spPr>
        <p:txBody>
          <a:bodyPr wrap="none" rtlCol="0">
            <a:spAutoFit/>
          </a:bodyPr>
          <a:lstStyle/>
          <a:p>
            <a:r>
              <a:rPr kumimoji="1" lang="ja-JP" altLang="en-US" sz="4800" dirty="0">
                <a:solidFill>
                  <a:srgbClr val="FF3399"/>
                </a:solidFill>
              </a:rPr>
              <a:t>③</a:t>
            </a:r>
          </a:p>
        </p:txBody>
      </p:sp>
      <p:sp>
        <p:nvSpPr>
          <p:cNvPr id="18" name="テキスト ボックス 17">
            <a:extLst>
              <a:ext uri="{FF2B5EF4-FFF2-40B4-BE49-F238E27FC236}">
                <a16:creationId xmlns:a16="http://schemas.microsoft.com/office/drawing/2014/main" id="{C46AE6AF-E5E2-4CBB-8B33-02CA52313B79}"/>
              </a:ext>
            </a:extLst>
          </p:cNvPr>
          <p:cNvSpPr txBox="1"/>
          <p:nvPr userDrawn="1"/>
        </p:nvSpPr>
        <p:spPr>
          <a:xfrm>
            <a:off x="3211712" y="19060428"/>
            <a:ext cx="7370240" cy="1615379"/>
          </a:xfrm>
          <a:prstGeom prst="rect">
            <a:avLst/>
          </a:prstGeom>
          <a:noFill/>
        </p:spPr>
        <p:txBody>
          <a:bodyPr wrap="square" rtlCol="0">
            <a:spAutoFit/>
          </a:bodyPr>
          <a:lstStyle/>
          <a:p>
            <a:pPr>
              <a:lnSpc>
                <a:spcPct val="120000"/>
              </a:lnSpc>
            </a:pPr>
            <a:r>
              <a:rPr kumimoji="1" lang="ja-JP" altLang="en-US" sz="2800" dirty="0"/>
              <a:t>・終わったら、</a:t>
            </a:r>
            <a:r>
              <a:rPr kumimoji="1" lang="ja-JP" altLang="en-US" sz="2800" dirty="0">
                <a:solidFill>
                  <a:srgbClr val="FF3399"/>
                </a:solidFill>
              </a:rPr>
              <a:t>③マスター表示を閉じる</a:t>
            </a:r>
            <a:r>
              <a:rPr kumimoji="1" lang="ja-JP" altLang="en-US" sz="2800" dirty="0"/>
              <a:t>　を</a:t>
            </a:r>
          </a:p>
          <a:p>
            <a:pPr>
              <a:lnSpc>
                <a:spcPct val="120000"/>
              </a:lnSpc>
            </a:pPr>
            <a:r>
              <a:rPr kumimoji="1" lang="ja-JP" altLang="en-US" sz="2800" dirty="0"/>
              <a:t>　クリックしてください。</a:t>
            </a:r>
          </a:p>
          <a:p>
            <a:pPr>
              <a:lnSpc>
                <a:spcPct val="120000"/>
              </a:lnSpc>
            </a:pPr>
            <a:r>
              <a:rPr kumimoji="1" lang="ja-JP" altLang="en-US" sz="2800" dirty="0"/>
              <a:t>　編集画面にもどります。</a:t>
            </a:r>
            <a:endParaRPr kumimoji="1" lang="ja-JP" altLang="en-US" sz="7200" dirty="0"/>
          </a:p>
        </p:txBody>
      </p:sp>
      <p:sp>
        <p:nvSpPr>
          <p:cNvPr id="19" name="四角形: 角を丸くする 18">
            <a:extLst>
              <a:ext uri="{FF2B5EF4-FFF2-40B4-BE49-F238E27FC236}">
                <a16:creationId xmlns:a16="http://schemas.microsoft.com/office/drawing/2014/main" id="{3C2309FB-F532-C217-305B-09173FCDCC1B}"/>
              </a:ext>
            </a:extLst>
          </p:cNvPr>
          <p:cNvSpPr>
            <a:spLocks noGrp="1" noRot="1" noMove="1" noResize="1" noEditPoints="1" noAdjustHandles="1" noChangeArrowheads="1" noChangeShapeType="1"/>
          </p:cNvSpPr>
          <p:nvPr userDrawn="1"/>
        </p:nvSpPr>
        <p:spPr>
          <a:xfrm>
            <a:off x="906674" y="374282"/>
            <a:ext cx="13267528" cy="8484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600" dirty="0"/>
              <a:t>GIGA×</a:t>
            </a:r>
            <a:r>
              <a:rPr kumimoji="1" lang="ja-JP" altLang="en-US" sz="3600" dirty="0"/>
              <a:t>探究　夏休みに探究課題にチャレンジしよう！！</a:t>
            </a:r>
          </a:p>
        </p:txBody>
      </p:sp>
    </p:spTree>
    <p:extLst>
      <p:ext uri="{BB962C8B-B14F-4D97-AF65-F5344CB8AC3E}">
        <p14:creationId xmlns:p14="http://schemas.microsoft.com/office/powerpoint/2010/main" val="72462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691731"/>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3150567"/>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5" name="テキスト プレースホルダー 6">
            <a:extLst>
              <a:ext uri="{FF2B5EF4-FFF2-40B4-BE49-F238E27FC236}">
                <a16:creationId xmlns:a16="http://schemas.microsoft.com/office/drawing/2014/main" id="{4EB0EEAE-4033-DEAA-CE43-38673661AA05}"/>
              </a:ext>
            </a:extLst>
          </p:cNvPr>
          <p:cNvSpPr>
            <a:spLocks noGrp="1"/>
          </p:cNvSpPr>
          <p:nvPr>
            <p:ph type="body" sz="quarter" idx="20"/>
          </p:nvPr>
        </p:nvSpPr>
        <p:spPr>
          <a:xfrm>
            <a:off x="7659686" y="3150567"/>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8" name="テキスト プレースホルダー 6">
            <a:extLst>
              <a:ext uri="{FF2B5EF4-FFF2-40B4-BE49-F238E27FC236}">
                <a16:creationId xmlns:a16="http://schemas.microsoft.com/office/drawing/2014/main" id="{D7E4CEC1-79D8-C157-72BF-5FDD5C77F1BF}"/>
              </a:ext>
            </a:extLst>
          </p:cNvPr>
          <p:cNvSpPr>
            <a:spLocks noGrp="1"/>
          </p:cNvSpPr>
          <p:nvPr>
            <p:ph type="body" sz="quarter" idx="21"/>
          </p:nvPr>
        </p:nvSpPr>
        <p:spPr>
          <a:xfrm>
            <a:off x="7659686" y="6529760"/>
            <a:ext cx="6934200" cy="7318117"/>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9" name="テキスト プレースホルダー 6">
            <a:extLst>
              <a:ext uri="{FF2B5EF4-FFF2-40B4-BE49-F238E27FC236}">
                <a16:creationId xmlns:a16="http://schemas.microsoft.com/office/drawing/2014/main" id="{EBFE5CB3-5E09-627D-46FD-A383D4CAB879}"/>
              </a:ext>
            </a:extLst>
          </p:cNvPr>
          <p:cNvSpPr>
            <a:spLocks noGrp="1"/>
          </p:cNvSpPr>
          <p:nvPr>
            <p:ph type="body" sz="quarter" idx="22"/>
          </p:nvPr>
        </p:nvSpPr>
        <p:spPr>
          <a:xfrm>
            <a:off x="7659686" y="14211299"/>
            <a:ext cx="7040562"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1" name="テキスト プレースホルダー 6">
            <a:extLst>
              <a:ext uri="{FF2B5EF4-FFF2-40B4-BE49-F238E27FC236}">
                <a16:creationId xmlns:a16="http://schemas.microsoft.com/office/drawing/2014/main" id="{1FA0EC31-1BCF-4F59-66E1-C7B9ACFF30BB}"/>
              </a:ext>
            </a:extLst>
          </p:cNvPr>
          <p:cNvSpPr>
            <a:spLocks noGrp="1"/>
          </p:cNvSpPr>
          <p:nvPr>
            <p:ph type="body" sz="quarter" idx="23"/>
          </p:nvPr>
        </p:nvSpPr>
        <p:spPr>
          <a:xfrm>
            <a:off x="406880" y="17783914"/>
            <a:ext cx="14293368"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6" name="テキスト プレースホルダー 6">
            <a:extLst>
              <a:ext uri="{FF2B5EF4-FFF2-40B4-BE49-F238E27FC236}">
                <a16:creationId xmlns:a16="http://schemas.microsoft.com/office/drawing/2014/main" id="{9C0AB4C2-F60F-F91A-5CD2-2152745D618C}"/>
              </a:ext>
            </a:extLst>
          </p:cNvPr>
          <p:cNvSpPr>
            <a:spLocks noGrp="1"/>
          </p:cNvSpPr>
          <p:nvPr>
            <p:ph type="body" sz="quarter" idx="24"/>
          </p:nvPr>
        </p:nvSpPr>
        <p:spPr>
          <a:xfrm>
            <a:off x="406880" y="6529760"/>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0" name="テキスト プレースホルダー 6">
            <a:extLst>
              <a:ext uri="{FF2B5EF4-FFF2-40B4-BE49-F238E27FC236}">
                <a16:creationId xmlns:a16="http://schemas.microsoft.com/office/drawing/2014/main" id="{9741FCE0-E743-70E5-A0D0-7E10690FDD93}"/>
              </a:ext>
            </a:extLst>
          </p:cNvPr>
          <p:cNvSpPr>
            <a:spLocks noGrp="1"/>
          </p:cNvSpPr>
          <p:nvPr>
            <p:ph type="body" sz="quarter" idx="25"/>
          </p:nvPr>
        </p:nvSpPr>
        <p:spPr>
          <a:xfrm>
            <a:off x="406880" y="9908953"/>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2" name="テキスト プレースホルダー 6">
            <a:extLst>
              <a:ext uri="{FF2B5EF4-FFF2-40B4-BE49-F238E27FC236}">
                <a16:creationId xmlns:a16="http://schemas.microsoft.com/office/drawing/2014/main" id="{3C81AE1A-8DA3-9671-623C-51B1BBE70CAA}"/>
              </a:ext>
            </a:extLst>
          </p:cNvPr>
          <p:cNvSpPr>
            <a:spLocks noGrp="1"/>
          </p:cNvSpPr>
          <p:nvPr>
            <p:ph type="body" sz="quarter" idx="26"/>
          </p:nvPr>
        </p:nvSpPr>
        <p:spPr>
          <a:xfrm>
            <a:off x="419100" y="13288146"/>
            <a:ext cx="6934200" cy="4132346"/>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2" name="テキスト プレースホルダー 6">
            <a:extLst>
              <a:ext uri="{FF2B5EF4-FFF2-40B4-BE49-F238E27FC236}">
                <a16:creationId xmlns:a16="http://schemas.microsoft.com/office/drawing/2014/main" id="{19932A71-AF05-C548-E597-F31AEEE66AC8}"/>
              </a:ext>
            </a:extLst>
          </p:cNvPr>
          <p:cNvSpPr>
            <a:spLocks noGrp="1"/>
          </p:cNvSpPr>
          <p:nvPr>
            <p:ph type="body" sz="quarter" idx="16" hasCustomPrompt="1"/>
          </p:nvPr>
        </p:nvSpPr>
        <p:spPr>
          <a:xfrm>
            <a:off x="5342944" y="2336398"/>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330315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ADACD3D-2603-4662-A7D9-E1477A624640}"/>
              </a:ext>
            </a:extLst>
          </p:cNvPr>
          <p:cNvPicPr>
            <a:picLocks noChangeAspect="1"/>
          </p:cNvPicPr>
          <p:nvPr userDrawn="1"/>
        </p:nvPicPr>
        <p:blipFill>
          <a:blip r:embed="rId2"/>
          <a:stretch>
            <a:fillRect/>
          </a:stretch>
        </p:blipFill>
        <p:spPr>
          <a:xfrm>
            <a:off x="679599" y="753896"/>
            <a:ext cx="13255614" cy="11918915"/>
          </a:xfrm>
          <a:prstGeom prst="rect">
            <a:avLst/>
          </a:prstGeom>
          <a:ln>
            <a:solidFill>
              <a:schemeClr val="tx1"/>
            </a:solidFill>
          </a:ln>
        </p:spPr>
      </p:pic>
      <p:sp>
        <p:nvSpPr>
          <p:cNvPr id="3" name="テキスト ボックス 2">
            <a:extLst>
              <a:ext uri="{FF2B5EF4-FFF2-40B4-BE49-F238E27FC236}">
                <a16:creationId xmlns:a16="http://schemas.microsoft.com/office/drawing/2014/main" id="{DFD7024D-8BFD-43CA-8618-074A0C2F5F26}"/>
              </a:ext>
            </a:extLst>
          </p:cNvPr>
          <p:cNvSpPr txBox="1"/>
          <p:nvPr userDrawn="1"/>
        </p:nvSpPr>
        <p:spPr>
          <a:xfrm>
            <a:off x="679598" y="14881403"/>
            <a:ext cx="14477252" cy="6503896"/>
          </a:xfrm>
          <a:prstGeom prst="rect">
            <a:avLst/>
          </a:prstGeom>
          <a:noFill/>
        </p:spPr>
        <p:txBody>
          <a:bodyPr wrap="square" rtlCol="0">
            <a:spAutoFit/>
          </a:bodyPr>
          <a:lstStyle/>
          <a:p>
            <a:pPr>
              <a:lnSpc>
                <a:spcPct val="120000"/>
              </a:lnSpc>
            </a:pPr>
            <a:r>
              <a:rPr kumimoji="1" lang="ja-JP" altLang="en-US" sz="2800" dirty="0"/>
              <a:t>・編集画面にもどったら、</a:t>
            </a:r>
          </a:p>
          <a:p>
            <a:pPr>
              <a:lnSpc>
                <a:spcPct val="120000"/>
              </a:lnSpc>
            </a:pPr>
            <a:r>
              <a:rPr kumimoji="1" lang="ja-JP" altLang="en-US" sz="2800" dirty="0"/>
              <a:t>　④　新しいスライドを追加</a:t>
            </a:r>
          </a:p>
          <a:p>
            <a:pPr>
              <a:lnSpc>
                <a:spcPct val="120000"/>
              </a:lnSpc>
            </a:pPr>
            <a:r>
              <a:rPr kumimoji="1" lang="ja-JP" altLang="en-US" sz="2800" dirty="0"/>
              <a:t>　⑤　そのスライドを右クリックしてレイアウト</a:t>
            </a:r>
          </a:p>
          <a:p>
            <a:pPr>
              <a:lnSpc>
                <a:spcPct val="120000"/>
              </a:lnSpc>
            </a:pPr>
            <a:r>
              <a:rPr kumimoji="1" lang="ja-JP" altLang="en-US" sz="2800" dirty="0"/>
              <a:t>　⑥　レイアウトから自分が作ったものを選択します。</a:t>
            </a:r>
          </a:p>
          <a:p>
            <a:pPr>
              <a:lnSpc>
                <a:spcPct val="120000"/>
              </a:lnSpc>
            </a:pPr>
            <a:endParaRPr kumimoji="1" lang="ja-JP" altLang="en-US" sz="2800" dirty="0"/>
          </a:p>
          <a:p>
            <a:pPr>
              <a:lnSpc>
                <a:spcPct val="120000"/>
              </a:lnSpc>
            </a:pPr>
            <a:endParaRPr kumimoji="1" lang="ja-JP" altLang="en-US" sz="2800" dirty="0"/>
          </a:p>
          <a:p>
            <a:pPr>
              <a:lnSpc>
                <a:spcPct val="120000"/>
              </a:lnSpc>
            </a:pPr>
            <a:r>
              <a:rPr kumimoji="1" lang="ja-JP" altLang="en-US" sz="2800" dirty="0"/>
              <a:t>　なお、　　　　　　　　　　　　　　　　の色は、</a:t>
            </a:r>
            <a:endParaRPr kumimoji="1" lang="en-US" altLang="ja-JP" sz="2800" dirty="0"/>
          </a:p>
          <a:p>
            <a:pPr>
              <a:lnSpc>
                <a:spcPct val="120000"/>
              </a:lnSpc>
            </a:pPr>
            <a:endParaRPr kumimoji="1" lang="en-US" altLang="ja-JP" sz="2800" dirty="0"/>
          </a:p>
          <a:p>
            <a:pPr>
              <a:lnSpc>
                <a:spcPct val="120000"/>
              </a:lnSpc>
            </a:pPr>
            <a:r>
              <a:rPr kumimoji="1" lang="ja-JP" altLang="en-US" sz="2800" dirty="0"/>
              <a:t>　右クリックで「塗りつぶし」から色を自由に変えることもできます。</a:t>
            </a:r>
          </a:p>
          <a:p>
            <a:pPr>
              <a:lnSpc>
                <a:spcPct val="120000"/>
              </a:lnSpc>
            </a:pPr>
            <a:endParaRPr kumimoji="1" lang="ja-JP" altLang="en-US" sz="2800" dirty="0"/>
          </a:p>
          <a:p>
            <a:pPr>
              <a:lnSpc>
                <a:spcPct val="120000"/>
              </a:lnSpc>
            </a:pPr>
            <a:endParaRPr kumimoji="1" lang="ja-JP" altLang="en-US" sz="7200" dirty="0"/>
          </a:p>
        </p:txBody>
      </p:sp>
      <p:cxnSp>
        <p:nvCxnSpPr>
          <p:cNvPr id="4" name="直線矢印コネクタ 3">
            <a:extLst>
              <a:ext uri="{FF2B5EF4-FFF2-40B4-BE49-F238E27FC236}">
                <a16:creationId xmlns:a16="http://schemas.microsoft.com/office/drawing/2014/main" id="{5AE8DBB7-CD82-46C4-B829-CEC768AFAF30}"/>
              </a:ext>
            </a:extLst>
          </p:cNvPr>
          <p:cNvCxnSpPr>
            <a:cxnSpLocks/>
          </p:cNvCxnSpPr>
          <p:nvPr userDrawn="1"/>
        </p:nvCxnSpPr>
        <p:spPr>
          <a:xfrm flipV="1">
            <a:off x="1316654" y="11487953"/>
            <a:ext cx="151608" cy="2112136"/>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0EABCB1-CF62-499E-8CAD-F14CEB55720E}"/>
              </a:ext>
            </a:extLst>
          </p:cNvPr>
          <p:cNvSpPr txBox="1"/>
          <p:nvPr userDrawn="1"/>
        </p:nvSpPr>
        <p:spPr>
          <a:xfrm>
            <a:off x="876445" y="13636128"/>
            <a:ext cx="800219" cy="830997"/>
          </a:xfrm>
          <a:prstGeom prst="rect">
            <a:avLst/>
          </a:prstGeom>
          <a:noFill/>
        </p:spPr>
        <p:txBody>
          <a:bodyPr wrap="none" rtlCol="0">
            <a:spAutoFit/>
          </a:bodyPr>
          <a:lstStyle/>
          <a:p>
            <a:r>
              <a:rPr kumimoji="1" lang="ja-JP" altLang="en-US" sz="4800" dirty="0">
                <a:solidFill>
                  <a:srgbClr val="FF3399"/>
                </a:solidFill>
              </a:rPr>
              <a:t>④</a:t>
            </a:r>
          </a:p>
        </p:txBody>
      </p:sp>
      <p:cxnSp>
        <p:nvCxnSpPr>
          <p:cNvPr id="6" name="直線矢印コネクタ 5">
            <a:extLst>
              <a:ext uri="{FF2B5EF4-FFF2-40B4-BE49-F238E27FC236}">
                <a16:creationId xmlns:a16="http://schemas.microsoft.com/office/drawing/2014/main" id="{6ECB18F3-4B58-44E7-BC02-4249FB6A1D8B}"/>
              </a:ext>
            </a:extLst>
          </p:cNvPr>
          <p:cNvCxnSpPr>
            <a:cxnSpLocks/>
          </p:cNvCxnSpPr>
          <p:nvPr userDrawn="1"/>
        </p:nvCxnSpPr>
        <p:spPr>
          <a:xfrm flipV="1">
            <a:off x="4146998" y="7548754"/>
            <a:ext cx="516012" cy="6051336"/>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6F34EEC-3C32-42D5-AE56-A42F31FF2443}"/>
              </a:ext>
            </a:extLst>
          </p:cNvPr>
          <p:cNvSpPr txBox="1"/>
          <p:nvPr userDrawn="1"/>
        </p:nvSpPr>
        <p:spPr>
          <a:xfrm>
            <a:off x="3678125" y="13600090"/>
            <a:ext cx="800219" cy="830997"/>
          </a:xfrm>
          <a:prstGeom prst="rect">
            <a:avLst/>
          </a:prstGeom>
          <a:noFill/>
        </p:spPr>
        <p:txBody>
          <a:bodyPr wrap="none" rtlCol="0">
            <a:spAutoFit/>
          </a:bodyPr>
          <a:lstStyle/>
          <a:p>
            <a:r>
              <a:rPr kumimoji="1" lang="ja-JP" altLang="en-US" sz="4800" dirty="0">
                <a:solidFill>
                  <a:srgbClr val="FF3399"/>
                </a:solidFill>
              </a:rPr>
              <a:t>⑤</a:t>
            </a:r>
          </a:p>
        </p:txBody>
      </p:sp>
      <p:cxnSp>
        <p:nvCxnSpPr>
          <p:cNvPr id="8" name="直線矢印コネクタ 7">
            <a:extLst>
              <a:ext uri="{FF2B5EF4-FFF2-40B4-BE49-F238E27FC236}">
                <a16:creationId xmlns:a16="http://schemas.microsoft.com/office/drawing/2014/main" id="{D8A962D1-94E0-48BD-B93B-8002BFE942FE}"/>
              </a:ext>
            </a:extLst>
          </p:cNvPr>
          <p:cNvCxnSpPr>
            <a:cxnSpLocks/>
          </p:cNvCxnSpPr>
          <p:nvPr userDrawn="1"/>
        </p:nvCxnSpPr>
        <p:spPr>
          <a:xfrm flipV="1">
            <a:off x="10506554" y="8398757"/>
            <a:ext cx="0" cy="4996964"/>
          </a:xfrm>
          <a:prstGeom prst="straightConnector1">
            <a:avLst/>
          </a:prstGeom>
          <a:ln w="5715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8E68ED3-C4ED-4712-B249-EDB2902C213B}"/>
              </a:ext>
            </a:extLst>
          </p:cNvPr>
          <p:cNvSpPr txBox="1"/>
          <p:nvPr userDrawn="1"/>
        </p:nvSpPr>
        <p:spPr>
          <a:xfrm>
            <a:off x="10014111" y="13600090"/>
            <a:ext cx="800219" cy="830997"/>
          </a:xfrm>
          <a:prstGeom prst="rect">
            <a:avLst/>
          </a:prstGeom>
          <a:noFill/>
        </p:spPr>
        <p:txBody>
          <a:bodyPr wrap="none" rtlCol="0">
            <a:spAutoFit/>
          </a:bodyPr>
          <a:lstStyle/>
          <a:p>
            <a:r>
              <a:rPr kumimoji="1" lang="ja-JP" altLang="en-US" sz="4800" dirty="0">
                <a:solidFill>
                  <a:srgbClr val="FF3399"/>
                </a:solidFill>
              </a:rPr>
              <a:t>⑥</a:t>
            </a:r>
          </a:p>
        </p:txBody>
      </p:sp>
      <p:sp>
        <p:nvSpPr>
          <p:cNvPr id="10" name="正方形/長方形 9">
            <a:extLst>
              <a:ext uri="{FF2B5EF4-FFF2-40B4-BE49-F238E27FC236}">
                <a16:creationId xmlns:a16="http://schemas.microsoft.com/office/drawing/2014/main" id="{1B7C90DE-5B97-4F75-A21C-2F5E59437EF7}"/>
              </a:ext>
            </a:extLst>
          </p:cNvPr>
          <p:cNvSpPr/>
          <p:nvPr userDrawn="1"/>
        </p:nvSpPr>
        <p:spPr>
          <a:xfrm>
            <a:off x="2455824" y="17561184"/>
            <a:ext cx="1254780" cy="1099068"/>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dirty="0"/>
          </a:p>
        </p:txBody>
      </p:sp>
      <p:sp>
        <p:nvSpPr>
          <p:cNvPr id="11" name="正方形/長方形 10">
            <a:extLst>
              <a:ext uri="{FF2B5EF4-FFF2-40B4-BE49-F238E27FC236}">
                <a16:creationId xmlns:a16="http://schemas.microsoft.com/office/drawing/2014/main" id="{E3144378-51A5-4BE8-9A74-3B5B6E9F8C6D}"/>
              </a:ext>
            </a:extLst>
          </p:cNvPr>
          <p:cNvSpPr/>
          <p:nvPr userDrawn="1"/>
        </p:nvSpPr>
        <p:spPr>
          <a:xfrm>
            <a:off x="4282870" y="17561184"/>
            <a:ext cx="1254780" cy="1099068"/>
          </a:xfrm>
          <a:prstGeom prst="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a:p>
        </p:txBody>
      </p:sp>
      <p:sp>
        <p:nvSpPr>
          <p:cNvPr id="12" name="正方形/長方形 11">
            <a:extLst>
              <a:ext uri="{FF2B5EF4-FFF2-40B4-BE49-F238E27FC236}">
                <a16:creationId xmlns:a16="http://schemas.microsoft.com/office/drawing/2014/main" id="{345FFF7F-E079-4CFD-B4CA-A31D995D6D7E}"/>
              </a:ext>
            </a:extLst>
          </p:cNvPr>
          <p:cNvSpPr/>
          <p:nvPr userDrawn="1"/>
        </p:nvSpPr>
        <p:spPr>
          <a:xfrm>
            <a:off x="6109916" y="17561184"/>
            <a:ext cx="1254780" cy="1099068"/>
          </a:xfrm>
          <a:prstGeom prst="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200" dirty="0"/>
          </a:p>
        </p:txBody>
      </p:sp>
    </p:spTree>
    <p:extLst>
      <p:ext uri="{BB962C8B-B14F-4D97-AF65-F5344CB8AC3E}">
        <p14:creationId xmlns:p14="http://schemas.microsoft.com/office/powerpoint/2010/main" val="2281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533400" y="547189"/>
            <a:ext cx="14082022"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6" name="図プレースホルダー 18">
            <a:extLst>
              <a:ext uri="{FF2B5EF4-FFF2-40B4-BE49-F238E27FC236}">
                <a16:creationId xmlns:a16="http://schemas.microsoft.com/office/drawing/2014/main" id="{77949604-4ED9-4075-92C2-D60970DE9CD3}"/>
              </a:ext>
            </a:extLst>
          </p:cNvPr>
          <p:cNvSpPr>
            <a:spLocks noGrp="1"/>
          </p:cNvSpPr>
          <p:nvPr>
            <p:ph type="pic" sz="quarter" idx="11" hasCustomPrompt="1"/>
          </p:nvPr>
        </p:nvSpPr>
        <p:spPr>
          <a:xfrm>
            <a:off x="6451117" y="11435787"/>
            <a:ext cx="8164306" cy="9107304"/>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533400" y="2933702"/>
            <a:ext cx="6790428" cy="3872212"/>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9" name="テキスト プレースホルダー 6">
            <a:extLst>
              <a:ext uri="{FF2B5EF4-FFF2-40B4-BE49-F238E27FC236}">
                <a16:creationId xmlns:a16="http://schemas.microsoft.com/office/drawing/2014/main" id="{6784B905-0BC3-48C4-8603-AB22230AB304}"/>
              </a:ext>
            </a:extLst>
          </p:cNvPr>
          <p:cNvSpPr>
            <a:spLocks noGrp="1"/>
          </p:cNvSpPr>
          <p:nvPr>
            <p:ph type="body" sz="quarter" idx="13"/>
          </p:nvPr>
        </p:nvSpPr>
        <p:spPr>
          <a:xfrm>
            <a:off x="7795522" y="2933703"/>
            <a:ext cx="6819900" cy="8214298"/>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0" name="テキスト プレースホルダー 6">
            <a:extLst>
              <a:ext uri="{FF2B5EF4-FFF2-40B4-BE49-F238E27FC236}">
                <a16:creationId xmlns:a16="http://schemas.microsoft.com/office/drawing/2014/main" id="{55FDBE21-56EF-4614-BB72-5BB011703990}"/>
              </a:ext>
            </a:extLst>
          </p:cNvPr>
          <p:cNvSpPr>
            <a:spLocks noGrp="1"/>
          </p:cNvSpPr>
          <p:nvPr>
            <p:ph type="body" sz="quarter" idx="14"/>
          </p:nvPr>
        </p:nvSpPr>
        <p:spPr>
          <a:xfrm>
            <a:off x="533400" y="11435787"/>
            <a:ext cx="5600700" cy="9245172"/>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2" name="テキスト プレースホルダー 6">
            <a:extLst>
              <a:ext uri="{FF2B5EF4-FFF2-40B4-BE49-F238E27FC236}">
                <a16:creationId xmlns:a16="http://schemas.microsoft.com/office/drawing/2014/main" id="{8E9AB58B-1938-B973-7BD2-E8943B821CD9}"/>
              </a:ext>
            </a:extLst>
          </p:cNvPr>
          <p:cNvSpPr>
            <a:spLocks noGrp="1"/>
          </p:cNvSpPr>
          <p:nvPr>
            <p:ph type="body" sz="quarter" idx="15"/>
          </p:nvPr>
        </p:nvSpPr>
        <p:spPr>
          <a:xfrm>
            <a:off x="503928" y="7275788"/>
            <a:ext cx="6790428" cy="3872212"/>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5" name="テキスト プレースホルダー 6">
            <a:extLst>
              <a:ext uri="{FF2B5EF4-FFF2-40B4-BE49-F238E27FC236}">
                <a16:creationId xmlns:a16="http://schemas.microsoft.com/office/drawing/2014/main" id="{A945CA42-270B-2D90-9750-DCA752C039DA}"/>
              </a:ext>
            </a:extLst>
          </p:cNvPr>
          <p:cNvSpPr>
            <a:spLocks noGrp="1"/>
          </p:cNvSpPr>
          <p:nvPr>
            <p:ph type="body" sz="quarter" idx="16" hasCustomPrompt="1"/>
          </p:nvPr>
        </p:nvSpPr>
        <p:spPr>
          <a:xfrm>
            <a:off x="5364480" y="2156462"/>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9895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19100" y="204051"/>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6" name="図プレースホルダー 18">
            <a:extLst>
              <a:ext uri="{FF2B5EF4-FFF2-40B4-BE49-F238E27FC236}">
                <a16:creationId xmlns:a16="http://schemas.microsoft.com/office/drawing/2014/main" id="{77949604-4ED9-4075-92C2-D60970DE9CD3}"/>
              </a:ext>
            </a:extLst>
          </p:cNvPr>
          <p:cNvSpPr>
            <a:spLocks noGrp="1"/>
          </p:cNvSpPr>
          <p:nvPr>
            <p:ph type="pic" sz="quarter" idx="11" hasCustomPrompt="1"/>
          </p:nvPr>
        </p:nvSpPr>
        <p:spPr>
          <a:xfrm>
            <a:off x="7909820" y="13296899"/>
            <a:ext cx="6790428"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2463829"/>
            <a:ext cx="6934200" cy="10344722"/>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9" name="テキスト プレースホルダー 6">
            <a:extLst>
              <a:ext uri="{FF2B5EF4-FFF2-40B4-BE49-F238E27FC236}">
                <a16:creationId xmlns:a16="http://schemas.microsoft.com/office/drawing/2014/main" id="{6784B905-0BC3-48C4-8603-AB22230AB304}"/>
              </a:ext>
            </a:extLst>
          </p:cNvPr>
          <p:cNvSpPr>
            <a:spLocks noGrp="1"/>
          </p:cNvSpPr>
          <p:nvPr>
            <p:ph type="body" sz="quarter" idx="13"/>
          </p:nvPr>
        </p:nvSpPr>
        <p:spPr>
          <a:xfrm>
            <a:off x="7909822" y="2463829"/>
            <a:ext cx="6790428" cy="10344722"/>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8" name="図プレースホルダー 18">
            <a:extLst>
              <a:ext uri="{FF2B5EF4-FFF2-40B4-BE49-F238E27FC236}">
                <a16:creationId xmlns:a16="http://schemas.microsoft.com/office/drawing/2014/main" id="{17BC2C97-C96C-464A-B91F-D917C1DCC805}"/>
              </a:ext>
            </a:extLst>
          </p:cNvPr>
          <p:cNvSpPr>
            <a:spLocks noGrp="1"/>
          </p:cNvSpPr>
          <p:nvPr>
            <p:ph type="pic" sz="quarter" idx="14" hasCustomPrompt="1"/>
          </p:nvPr>
        </p:nvSpPr>
        <p:spPr>
          <a:xfrm>
            <a:off x="419102" y="13296899"/>
            <a:ext cx="7022620"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11" name="テキスト プレースホルダー 6">
            <a:extLst>
              <a:ext uri="{FF2B5EF4-FFF2-40B4-BE49-F238E27FC236}">
                <a16:creationId xmlns:a16="http://schemas.microsoft.com/office/drawing/2014/main" id="{3C474544-7043-4C5E-88B5-02661123461C}"/>
              </a:ext>
            </a:extLst>
          </p:cNvPr>
          <p:cNvSpPr>
            <a:spLocks noGrp="1"/>
          </p:cNvSpPr>
          <p:nvPr>
            <p:ph type="body" sz="quarter" idx="15"/>
          </p:nvPr>
        </p:nvSpPr>
        <p:spPr>
          <a:xfrm>
            <a:off x="406880" y="18935699"/>
            <a:ext cx="7022620" cy="1676400"/>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12" name="テキスト プレースホルダー 6">
            <a:extLst>
              <a:ext uri="{FF2B5EF4-FFF2-40B4-BE49-F238E27FC236}">
                <a16:creationId xmlns:a16="http://schemas.microsoft.com/office/drawing/2014/main" id="{12B6C569-2AB4-4037-A436-18B3742367F9}"/>
              </a:ext>
            </a:extLst>
          </p:cNvPr>
          <p:cNvSpPr>
            <a:spLocks noGrp="1"/>
          </p:cNvSpPr>
          <p:nvPr>
            <p:ph type="body" sz="quarter" idx="16"/>
          </p:nvPr>
        </p:nvSpPr>
        <p:spPr>
          <a:xfrm>
            <a:off x="7909820" y="18935699"/>
            <a:ext cx="6790428" cy="1676400"/>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3" name="テキスト プレースホルダー 6">
            <a:extLst>
              <a:ext uri="{FF2B5EF4-FFF2-40B4-BE49-F238E27FC236}">
                <a16:creationId xmlns:a16="http://schemas.microsoft.com/office/drawing/2014/main" id="{4D4DFF4F-E5F7-164E-F9E8-BDC300681DEB}"/>
              </a:ext>
            </a:extLst>
          </p:cNvPr>
          <p:cNvSpPr>
            <a:spLocks noGrp="1"/>
          </p:cNvSpPr>
          <p:nvPr>
            <p:ph type="body" sz="quarter" idx="17" hasCustomPrompt="1"/>
          </p:nvPr>
        </p:nvSpPr>
        <p:spPr>
          <a:xfrm>
            <a:off x="5461526" y="1736120"/>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172169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416132"/>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6" name="図プレースホルダー 18">
            <a:extLst>
              <a:ext uri="{FF2B5EF4-FFF2-40B4-BE49-F238E27FC236}">
                <a16:creationId xmlns:a16="http://schemas.microsoft.com/office/drawing/2014/main" id="{77949604-4ED9-4075-92C2-D60970DE9CD3}"/>
              </a:ext>
            </a:extLst>
          </p:cNvPr>
          <p:cNvSpPr>
            <a:spLocks noGrp="1"/>
          </p:cNvSpPr>
          <p:nvPr>
            <p:ph type="pic" sz="quarter" idx="11" hasCustomPrompt="1"/>
          </p:nvPr>
        </p:nvSpPr>
        <p:spPr>
          <a:xfrm>
            <a:off x="7909820" y="2603480"/>
            <a:ext cx="6790428"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2" y="2603480"/>
            <a:ext cx="6934200" cy="10255850"/>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1" name="テキスト プレースホルダー 6">
            <a:extLst>
              <a:ext uri="{FF2B5EF4-FFF2-40B4-BE49-F238E27FC236}">
                <a16:creationId xmlns:a16="http://schemas.microsoft.com/office/drawing/2014/main" id="{3C474544-7043-4C5E-88B5-02661123461C}"/>
              </a:ext>
            </a:extLst>
          </p:cNvPr>
          <p:cNvSpPr>
            <a:spLocks noGrp="1"/>
          </p:cNvSpPr>
          <p:nvPr>
            <p:ph type="body" sz="quarter" idx="15"/>
          </p:nvPr>
        </p:nvSpPr>
        <p:spPr>
          <a:xfrm>
            <a:off x="406880" y="13278423"/>
            <a:ext cx="7022620" cy="7333676"/>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12" name="テキスト プレースホルダー 6">
            <a:extLst>
              <a:ext uri="{FF2B5EF4-FFF2-40B4-BE49-F238E27FC236}">
                <a16:creationId xmlns:a16="http://schemas.microsoft.com/office/drawing/2014/main" id="{12B6C569-2AB4-4037-A436-18B3742367F9}"/>
              </a:ext>
            </a:extLst>
          </p:cNvPr>
          <p:cNvSpPr>
            <a:spLocks noGrp="1"/>
          </p:cNvSpPr>
          <p:nvPr>
            <p:ph type="body" sz="quarter" idx="16"/>
          </p:nvPr>
        </p:nvSpPr>
        <p:spPr>
          <a:xfrm>
            <a:off x="7909820" y="14325599"/>
            <a:ext cx="6790428" cy="6286500"/>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10" name="図プレースホルダー 18">
            <a:extLst>
              <a:ext uri="{FF2B5EF4-FFF2-40B4-BE49-F238E27FC236}">
                <a16:creationId xmlns:a16="http://schemas.microsoft.com/office/drawing/2014/main" id="{50B9CF3D-8C0C-4426-B267-EA8152A2721F}"/>
              </a:ext>
            </a:extLst>
          </p:cNvPr>
          <p:cNvSpPr>
            <a:spLocks noGrp="1"/>
          </p:cNvSpPr>
          <p:nvPr>
            <p:ph type="pic" sz="quarter" idx="17" hasCustomPrompt="1"/>
          </p:nvPr>
        </p:nvSpPr>
        <p:spPr>
          <a:xfrm>
            <a:off x="7909820" y="8464539"/>
            <a:ext cx="6790428"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3" name="テキスト プレースホルダー 6">
            <a:extLst>
              <a:ext uri="{FF2B5EF4-FFF2-40B4-BE49-F238E27FC236}">
                <a16:creationId xmlns:a16="http://schemas.microsoft.com/office/drawing/2014/main" id="{9B8A52A7-6F58-B936-4F70-94199E5DCA5D}"/>
              </a:ext>
            </a:extLst>
          </p:cNvPr>
          <p:cNvSpPr>
            <a:spLocks noGrp="1"/>
          </p:cNvSpPr>
          <p:nvPr>
            <p:ph type="body" sz="quarter" idx="18" hasCustomPrompt="1"/>
          </p:nvPr>
        </p:nvSpPr>
        <p:spPr>
          <a:xfrm>
            <a:off x="5397236" y="1927226"/>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245530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497819"/>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6" name="図プレースホルダー 18">
            <a:extLst>
              <a:ext uri="{FF2B5EF4-FFF2-40B4-BE49-F238E27FC236}">
                <a16:creationId xmlns:a16="http://schemas.microsoft.com/office/drawing/2014/main" id="{77949604-4ED9-4075-92C2-D60970DE9CD3}"/>
              </a:ext>
            </a:extLst>
          </p:cNvPr>
          <p:cNvSpPr>
            <a:spLocks noGrp="1"/>
          </p:cNvSpPr>
          <p:nvPr>
            <p:ph type="pic" sz="quarter" idx="11" hasCustomPrompt="1"/>
          </p:nvPr>
        </p:nvSpPr>
        <p:spPr>
          <a:xfrm>
            <a:off x="7909820" y="2933702"/>
            <a:ext cx="6790428"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2933702"/>
            <a:ext cx="6934200" cy="9874848"/>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1" name="テキスト プレースホルダー 6">
            <a:extLst>
              <a:ext uri="{FF2B5EF4-FFF2-40B4-BE49-F238E27FC236}">
                <a16:creationId xmlns:a16="http://schemas.microsoft.com/office/drawing/2014/main" id="{3C474544-7043-4C5E-88B5-02661123461C}"/>
              </a:ext>
            </a:extLst>
          </p:cNvPr>
          <p:cNvSpPr>
            <a:spLocks noGrp="1"/>
          </p:cNvSpPr>
          <p:nvPr>
            <p:ph type="body" sz="quarter" idx="15"/>
          </p:nvPr>
        </p:nvSpPr>
        <p:spPr>
          <a:xfrm>
            <a:off x="406880" y="13278423"/>
            <a:ext cx="7022620" cy="7333676"/>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12" name="テキスト プレースホルダー 6">
            <a:extLst>
              <a:ext uri="{FF2B5EF4-FFF2-40B4-BE49-F238E27FC236}">
                <a16:creationId xmlns:a16="http://schemas.microsoft.com/office/drawing/2014/main" id="{12B6C569-2AB4-4037-A436-18B3742367F9}"/>
              </a:ext>
            </a:extLst>
          </p:cNvPr>
          <p:cNvSpPr>
            <a:spLocks noGrp="1"/>
          </p:cNvSpPr>
          <p:nvPr>
            <p:ph type="body" sz="quarter" idx="16"/>
          </p:nvPr>
        </p:nvSpPr>
        <p:spPr>
          <a:xfrm>
            <a:off x="7909820" y="14325599"/>
            <a:ext cx="6790428" cy="6286500"/>
          </a:xfrm>
          <a:prstGeom prst="rect">
            <a:avLst/>
          </a:prstGeom>
          <a:solidFill>
            <a:schemeClr val="accent6">
              <a:lumMod val="20000"/>
              <a:lumOff val="80000"/>
            </a:schemeClr>
          </a:solidFill>
        </p:spPr>
        <p:txBody>
          <a:bodyPr/>
          <a:lstStyle>
            <a:lvl1pPr>
              <a:defRPr sz="3600"/>
            </a:lvl1pPr>
            <a:lvl2pPr marL="755934" indent="0">
              <a:buNone/>
              <a:defRPr/>
            </a:lvl2pPr>
          </a:lstStyle>
          <a:p>
            <a:pPr lvl="0"/>
            <a:r>
              <a:rPr kumimoji="1" lang="ja-JP" altLang="en-US" dirty="0"/>
              <a:t>マスター テキストの書式</a:t>
            </a:r>
          </a:p>
        </p:txBody>
      </p:sp>
      <p:sp>
        <p:nvSpPr>
          <p:cNvPr id="10" name="図プレースホルダー 18">
            <a:extLst>
              <a:ext uri="{FF2B5EF4-FFF2-40B4-BE49-F238E27FC236}">
                <a16:creationId xmlns:a16="http://schemas.microsoft.com/office/drawing/2014/main" id="{50B9CF3D-8C0C-4426-B267-EA8152A2721F}"/>
              </a:ext>
            </a:extLst>
          </p:cNvPr>
          <p:cNvSpPr>
            <a:spLocks noGrp="1"/>
          </p:cNvSpPr>
          <p:nvPr>
            <p:ph type="pic" sz="quarter" idx="17" hasCustomPrompt="1"/>
          </p:nvPr>
        </p:nvSpPr>
        <p:spPr>
          <a:xfrm>
            <a:off x="7909820" y="8464539"/>
            <a:ext cx="6790428"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3" name="テキスト プレースホルダー 6">
            <a:extLst>
              <a:ext uri="{FF2B5EF4-FFF2-40B4-BE49-F238E27FC236}">
                <a16:creationId xmlns:a16="http://schemas.microsoft.com/office/drawing/2014/main" id="{48FA4BE3-729B-CD85-7927-8228B6CEB3C2}"/>
              </a:ext>
            </a:extLst>
          </p:cNvPr>
          <p:cNvSpPr>
            <a:spLocks noGrp="1"/>
          </p:cNvSpPr>
          <p:nvPr>
            <p:ph type="body" sz="quarter" idx="18" hasCustomPrompt="1"/>
          </p:nvPr>
        </p:nvSpPr>
        <p:spPr>
          <a:xfrm>
            <a:off x="5364480" y="2156462"/>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384047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691731"/>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6" name="図プレースホルダー 18">
            <a:extLst>
              <a:ext uri="{FF2B5EF4-FFF2-40B4-BE49-F238E27FC236}">
                <a16:creationId xmlns:a16="http://schemas.microsoft.com/office/drawing/2014/main" id="{77949604-4ED9-4075-92C2-D60970DE9CD3}"/>
              </a:ext>
            </a:extLst>
          </p:cNvPr>
          <p:cNvSpPr>
            <a:spLocks noGrp="1"/>
          </p:cNvSpPr>
          <p:nvPr>
            <p:ph type="pic" sz="quarter" idx="11" hasCustomPrompt="1"/>
          </p:nvPr>
        </p:nvSpPr>
        <p:spPr>
          <a:xfrm>
            <a:off x="7553324" y="3150568"/>
            <a:ext cx="7146924"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3150567"/>
            <a:ext cx="6934200" cy="5313974"/>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0" name="図プレースホルダー 18">
            <a:extLst>
              <a:ext uri="{FF2B5EF4-FFF2-40B4-BE49-F238E27FC236}">
                <a16:creationId xmlns:a16="http://schemas.microsoft.com/office/drawing/2014/main" id="{50B9CF3D-8C0C-4426-B267-EA8152A2721F}"/>
              </a:ext>
            </a:extLst>
          </p:cNvPr>
          <p:cNvSpPr>
            <a:spLocks noGrp="1"/>
          </p:cNvSpPr>
          <p:nvPr>
            <p:ph type="pic" sz="quarter" idx="17" hasCustomPrompt="1"/>
          </p:nvPr>
        </p:nvSpPr>
        <p:spPr>
          <a:xfrm>
            <a:off x="7553324" y="8590077"/>
            <a:ext cx="7146924"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3" name="表プレースホルダー 2">
            <a:extLst>
              <a:ext uri="{FF2B5EF4-FFF2-40B4-BE49-F238E27FC236}">
                <a16:creationId xmlns:a16="http://schemas.microsoft.com/office/drawing/2014/main" id="{5DD258F7-2763-4F4E-B431-A16691B63AD4}"/>
              </a:ext>
            </a:extLst>
          </p:cNvPr>
          <p:cNvSpPr>
            <a:spLocks noGrp="1"/>
          </p:cNvSpPr>
          <p:nvPr>
            <p:ph type="tbl" sz="quarter" idx="18" hasCustomPrompt="1"/>
          </p:nvPr>
        </p:nvSpPr>
        <p:spPr>
          <a:xfrm>
            <a:off x="406401" y="14211299"/>
            <a:ext cx="14293850" cy="6629400"/>
          </a:xfrm>
          <a:prstGeom prst="rect">
            <a:avLst/>
          </a:prstGeom>
          <a:solidFill>
            <a:schemeClr val="accent4">
              <a:lumMod val="20000"/>
              <a:lumOff val="80000"/>
            </a:schemeClr>
          </a:solidFill>
        </p:spPr>
        <p:txBody>
          <a:bodyPr/>
          <a:lstStyle/>
          <a:p>
            <a:r>
              <a:rPr kumimoji="1" lang="ja-JP" altLang="en-US" dirty="0"/>
              <a:t>表を入れましょう</a:t>
            </a:r>
          </a:p>
        </p:txBody>
      </p:sp>
      <p:sp>
        <p:nvSpPr>
          <p:cNvPr id="2" name="図プレースホルダー 18">
            <a:extLst>
              <a:ext uri="{FF2B5EF4-FFF2-40B4-BE49-F238E27FC236}">
                <a16:creationId xmlns:a16="http://schemas.microsoft.com/office/drawing/2014/main" id="{41B64CFD-EEB5-193B-AC22-25A0DF69F83D}"/>
              </a:ext>
            </a:extLst>
          </p:cNvPr>
          <p:cNvSpPr>
            <a:spLocks noGrp="1"/>
          </p:cNvSpPr>
          <p:nvPr>
            <p:ph type="pic" sz="quarter" idx="19" hasCustomPrompt="1"/>
          </p:nvPr>
        </p:nvSpPr>
        <p:spPr>
          <a:xfrm>
            <a:off x="406400" y="8590077"/>
            <a:ext cx="6946900" cy="5257800"/>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8" name="テキスト プレースホルダー 6">
            <a:extLst>
              <a:ext uri="{FF2B5EF4-FFF2-40B4-BE49-F238E27FC236}">
                <a16:creationId xmlns:a16="http://schemas.microsoft.com/office/drawing/2014/main" id="{655A72CC-3AAD-29C0-A180-1E535C431FA3}"/>
              </a:ext>
            </a:extLst>
          </p:cNvPr>
          <p:cNvSpPr>
            <a:spLocks noGrp="1"/>
          </p:cNvSpPr>
          <p:nvPr>
            <p:ph type="body" sz="quarter" idx="16" hasCustomPrompt="1"/>
          </p:nvPr>
        </p:nvSpPr>
        <p:spPr>
          <a:xfrm>
            <a:off x="5449306" y="2284565"/>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21308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691731"/>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3150567"/>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3" name="表プレースホルダー 2">
            <a:extLst>
              <a:ext uri="{FF2B5EF4-FFF2-40B4-BE49-F238E27FC236}">
                <a16:creationId xmlns:a16="http://schemas.microsoft.com/office/drawing/2014/main" id="{5DD258F7-2763-4F4E-B431-A16691B63AD4}"/>
              </a:ext>
            </a:extLst>
          </p:cNvPr>
          <p:cNvSpPr>
            <a:spLocks noGrp="1"/>
          </p:cNvSpPr>
          <p:nvPr>
            <p:ph type="tbl" sz="quarter" idx="18" hasCustomPrompt="1"/>
          </p:nvPr>
        </p:nvSpPr>
        <p:spPr>
          <a:xfrm>
            <a:off x="406401" y="14211299"/>
            <a:ext cx="6946899" cy="6781808"/>
          </a:xfrm>
          <a:prstGeom prst="rect">
            <a:avLst/>
          </a:prstGeom>
          <a:solidFill>
            <a:schemeClr val="accent4">
              <a:lumMod val="20000"/>
              <a:lumOff val="80000"/>
            </a:schemeClr>
          </a:solidFill>
        </p:spPr>
        <p:txBody>
          <a:bodyPr/>
          <a:lstStyle/>
          <a:p>
            <a:r>
              <a:rPr kumimoji="1" lang="ja-JP" altLang="en-US" dirty="0"/>
              <a:t>表を入れましょう</a:t>
            </a:r>
          </a:p>
        </p:txBody>
      </p:sp>
      <p:sp>
        <p:nvSpPr>
          <p:cNvPr id="2" name="図プレースホルダー 18">
            <a:extLst>
              <a:ext uri="{FF2B5EF4-FFF2-40B4-BE49-F238E27FC236}">
                <a16:creationId xmlns:a16="http://schemas.microsoft.com/office/drawing/2014/main" id="{41B64CFD-EEB5-193B-AC22-25A0DF69F83D}"/>
              </a:ext>
            </a:extLst>
          </p:cNvPr>
          <p:cNvSpPr>
            <a:spLocks noGrp="1"/>
          </p:cNvSpPr>
          <p:nvPr>
            <p:ph type="pic" sz="quarter" idx="19" hasCustomPrompt="1"/>
          </p:nvPr>
        </p:nvSpPr>
        <p:spPr>
          <a:xfrm>
            <a:off x="406400" y="6529760"/>
            <a:ext cx="6946900" cy="7318117"/>
          </a:xfrm>
          <a:prstGeom prst="rect">
            <a:avLst/>
          </a:prstGeom>
          <a:solidFill>
            <a:schemeClr val="accent5">
              <a:lumMod val="20000"/>
              <a:lumOff val="80000"/>
            </a:schemeClr>
          </a:solidFill>
        </p:spPr>
        <p:txBody>
          <a:bodyPr/>
          <a:lstStyle/>
          <a:p>
            <a:r>
              <a:rPr kumimoji="1" lang="ja-JP" altLang="en-US" dirty="0"/>
              <a:t>写真などを入れましょう</a:t>
            </a:r>
          </a:p>
        </p:txBody>
      </p:sp>
      <p:sp>
        <p:nvSpPr>
          <p:cNvPr id="5" name="テキスト プレースホルダー 6">
            <a:extLst>
              <a:ext uri="{FF2B5EF4-FFF2-40B4-BE49-F238E27FC236}">
                <a16:creationId xmlns:a16="http://schemas.microsoft.com/office/drawing/2014/main" id="{4EB0EEAE-4033-DEAA-CE43-38673661AA05}"/>
              </a:ext>
            </a:extLst>
          </p:cNvPr>
          <p:cNvSpPr>
            <a:spLocks noGrp="1"/>
          </p:cNvSpPr>
          <p:nvPr>
            <p:ph type="body" sz="quarter" idx="20"/>
          </p:nvPr>
        </p:nvSpPr>
        <p:spPr>
          <a:xfrm>
            <a:off x="7659686" y="3150567"/>
            <a:ext cx="6934200" cy="3015771"/>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8" name="テキスト プレースホルダー 6">
            <a:extLst>
              <a:ext uri="{FF2B5EF4-FFF2-40B4-BE49-F238E27FC236}">
                <a16:creationId xmlns:a16="http://schemas.microsoft.com/office/drawing/2014/main" id="{D7E4CEC1-79D8-C157-72BF-5FDD5C77F1BF}"/>
              </a:ext>
            </a:extLst>
          </p:cNvPr>
          <p:cNvSpPr>
            <a:spLocks noGrp="1"/>
          </p:cNvSpPr>
          <p:nvPr>
            <p:ph type="body" sz="quarter" idx="21"/>
          </p:nvPr>
        </p:nvSpPr>
        <p:spPr>
          <a:xfrm>
            <a:off x="7659686" y="6529760"/>
            <a:ext cx="6934200" cy="7318117"/>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9" name="テキスト プレースホルダー 6">
            <a:extLst>
              <a:ext uri="{FF2B5EF4-FFF2-40B4-BE49-F238E27FC236}">
                <a16:creationId xmlns:a16="http://schemas.microsoft.com/office/drawing/2014/main" id="{EBFE5CB3-5E09-627D-46FD-A383D4CAB879}"/>
              </a:ext>
            </a:extLst>
          </p:cNvPr>
          <p:cNvSpPr>
            <a:spLocks noGrp="1"/>
          </p:cNvSpPr>
          <p:nvPr>
            <p:ph type="body" sz="quarter" idx="22"/>
          </p:nvPr>
        </p:nvSpPr>
        <p:spPr>
          <a:xfrm>
            <a:off x="7766048" y="14211299"/>
            <a:ext cx="6934200"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1" name="テキスト プレースホルダー 6">
            <a:extLst>
              <a:ext uri="{FF2B5EF4-FFF2-40B4-BE49-F238E27FC236}">
                <a16:creationId xmlns:a16="http://schemas.microsoft.com/office/drawing/2014/main" id="{1FA0EC31-1BCF-4F59-66E1-C7B9ACFF30BB}"/>
              </a:ext>
            </a:extLst>
          </p:cNvPr>
          <p:cNvSpPr>
            <a:spLocks noGrp="1"/>
          </p:cNvSpPr>
          <p:nvPr>
            <p:ph type="body" sz="quarter" idx="23"/>
          </p:nvPr>
        </p:nvSpPr>
        <p:spPr>
          <a:xfrm>
            <a:off x="7766048" y="17783914"/>
            <a:ext cx="6934200"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6" name="テキスト プレースホルダー 6">
            <a:extLst>
              <a:ext uri="{FF2B5EF4-FFF2-40B4-BE49-F238E27FC236}">
                <a16:creationId xmlns:a16="http://schemas.microsoft.com/office/drawing/2014/main" id="{DA410185-59E3-F864-2130-D8ABD5822AE3}"/>
              </a:ext>
            </a:extLst>
          </p:cNvPr>
          <p:cNvSpPr>
            <a:spLocks noGrp="1"/>
          </p:cNvSpPr>
          <p:nvPr>
            <p:ph type="body" sz="quarter" idx="16" hasCustomPrompt="1"/>
          </p:nvPr>
        </p:nvSpPr>
        <p:spPr>
          <a:xfrm>
            <a:off x="5342944" y="2336398"/>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38980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4" name="テキスト プレースホルダー 7">
            <a:extLst>
              <a:ext uri="{FF2B5EF4-FFF2-40B4-BE49-F238E27FC236}">
                <a16:creationId xmlns:a16="http://schemas.microsoft.com/office/drawing/2014/main" id="{F8B49186-F25B-4143-9BE3-75AED64E55D9}"/>
              </a:ext>
            </a:extLst>
          </p:cNvPr>
          <p:cNvSpPr>
            <a:spLocks noGrp="1"/>
          </p:cNvSpPr>
          <p:nvPr>
            <p:ph type="body" sz="quarter" idx="10" hasCustomPrompt="1"/>
          </p:nvPr>
        </p:nvSpPr>
        <p:spPr>
          <a:xfrm>
            <a:off x="406880" y="691731"/>
            <a:ext cx="14293368" cy="1467298"/>
          </a:xfrm>
          <a:prstGeom prst="rect">
            <a:avLst/>
          </a:prstGeom>
          <a:solidFill>
            <a:schemeClr val="accent3">
              <a:lumMod val="20000"/>
              <a:lumOff val="80000"/>
            </a:schemeClr>
          </a:solidFill>
          <a:ln w="28575">
            <a:solidFill>
              <a:schemeClr val="accent1">
                <a:lumMod val="75000"/>
              </a:schemeClr>
            </a:solidFill>
          </a:ln>
        </p:spPr>
        <p:txBody>
          <a:bodyPr tIns="216000"/>
          <a:lstStyle>
            <a:lvl1pPr marL="0" indent="0">
              <a:buNone/>
              <a:defRPr sz="5600"/>
            </a:lvl1pPr>
            <a:lvl5pPr marL="3023738" indent="0">
              <a:buNone/>
              <a:defRPr/>
            </a:lvl5pPr>
          </a:lstStyle>
          <a:p>
            <a:pPr lvl="0"/>
            <a:r>
              <a:rPr kumimoji="1" lang="ja-JP" altLang="en-US" dirty="0"/>
              <a:t>　調べたいことを入れましょう</a:t>
            </a:r>
          </a:p>
          <a:p>
            <a:pPr lvl="4"/>
            <a:endParaRPr kumimoji="1" lang="ja-JP" altLang="en-US" dirty="0"/>
          </a:p>
        </p:txBody>
      </p:sp>
      <p:sp>
        <p:nvSpPr>
          <p:cNvPr id="7" name="テキスト プレースホルダー 6">
            <a:extLst>
              <a:ext uri="{FF2B5EF4-FFF2-40B4-BE49-F238E27FC236}">
                <a16:creationId xmlns:a16="http://schemas.microsoft.com/office/drawing/2014/main" id="{1069A6FF-B278-4262-9FB0-BA7F5E4D88AA}"/>
              </a:ext>
            </a:extLst>
          </p:cNvPr>
          <p:cNvSpPr>
            <a:spLocks noGrp="1"/>
          </p:cNvSpPr>
          <p:nvPr>
            <p:ph type="body" sz="quarter" idx="12"/>
          </p:nvPr>
        </p:nvSpPr>
        <p:spPr>
          <a:xfrm>
            <a:off x="419100" y="3150567"/>
            <a:ext cx="6934200" cy="6394964"/>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8" name="テキスト プレースホルダー 6">
            <a:extLst>
              <a:ext uri="{FF2B5EF4-FFF2-40B4-BE49-F238E27FC236}">
                <a16:creationId xmlns:a16="http://schemas.microsoft.com/office/drawing/2014/main" id="{D7E4CEC1-79D8-C157-72BF-5FDD5C77F1BF}"/>
              </a:ext>
            </a:extLst>
          </p:cNvPr>
          <p:cNvSpPr>
            <a:spLocks noGrp="1"/>
          </p:cNvSpPr>
          <p:nvPr>
            <p:ph type="body" sz="quarter" idx="21"/>
          </p:nvPr>
        </p:nvSpPr>
        <p:spPr>
          <a:xfrm>
            <a:off x="7659686" y="3150568"/>
            <a:ext cx="6934200" cy="10697310"/>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9" name="テキスト プレースホルダー 6">
            <a:extLst>
              <a:ext uri="{FF2B5EF4-FFF2-40B4-BE49-F238E27FC236}">
                <a16:creationId xmlns:a16="http://schemas.microsoft.com/office/drawing/2014/main" id="{EBFE5CB3-5E09-627D-46FD-A383D4CAB879}"/>
              </a:ext>
            </a:extLst>
          </p:cNvPr>
          <p:cNvSpPr>
            <a:spLocks noGrp="1"/>
          </p:cNvSpPr>
          <p:nvPr>
            <p:ph type="body" sz="quarter" idx="22"/>
          </p:nvPr>
        </p:nvSpPr>
        <p:spPr>
          <a:xfrm>
            <a:off x="7659686" y="14211299"/>
            <a:ext cx="7040562"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1" name="テキスト プレースホルダー 6">
            <a:extLst>
              <a:ext uri="{FF2B5EF4-FFF2-40B4-BE49-F238E27FC236}">
                <a16:creationId xmlns:a16="http://schemas.microsoft.com/office/drawing/2014/main" id="{1FA0EC31-1BCF-4F59-66E1-C7B9ACFF30BB}"/>
              </a:ext>
            </a:extLst>
          </p:cNvPr>
          <p:cNvSpPr>
            <a:spLocks noGrp="1"/>
          </p:cNvSpPr>
          <p:nvPr>
            <p:ph type="body" sz="quarter" idx="23"/>
          </p:nvPr>
        </p:nvSpPr>
        <p:spPr>
          <a:xfrm>
            <a:off x="406880" y="17783914"/>
            <a:ext cx="14293368" cy="3209193"/>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12" name="テキスト プレースホルダー 6">
            <a:extLst>
              <a:ext uri="{FF2B5EF4-FFF2-40B4-BE49-F238E27FC236}">
                <a16:creationId xmlns:a16="http://schemas.microsoft.com/office/drawing/2014/main" id="{3C81AE1A-8DA3-9671-623C-51B1BBE70CAA}"/>
              </a:ext>
            </a:extLst>
          </p:cNvPr>
          <p:cNvSpPr>
            <a:spLocks noGrp="1"/>
          </p:cNvSpPr>
          <p:nvPr>
            <p:ph type="body" sz="quarter" idx="26"/>
          </p:nvPr>
        </p:nvSpPr>
        <p:spPr>
          <a:xfrm>
            <a:off x="419100" y="9908953"/>
            <a:ext cx="6934200" cy="7511539"/>
          </a:xfrm>
          <a:prstGeom prst="rect">
            <a:avLst/>
          </a:prstGeom>
          <a:solidFill>
            <a:schemeClr val="accent6">
              <a:lumMod val="20000"/>
              <a:lumOff val="80000"/>
            </a:schemeClr>
          </a:solidFill>
        </p:spPr>
        <p:txBody>
          <a:bodyPr/>
          <a:lstStyle>
            <a:lvl1pPr>
              <a:defRPr sz="4000"/>
            </a:lvl1pPr>
            <a:lvl2pPr marL="755934" indent="0">
              <a:buNone/>
              <a:defRPr/>
            </a:lvl2pPr>
          </a:lstStyle>
          <a:p>
            <a:pPr lvl="0"/>
            <a:r>
              <a:rPr kumimoji="1" lang="ja-JP" altLang="en-US" dirty="0"/>
              <a:t>マスター テキストの書式</a:t>
            </a:r>
          </a:p>
        </p:txBody>
      </p:sp>
      <p:sp>
        <p:nvSpPr>
          <p:cNvPr id="3" name="テキスト プレースホルダー 6">
            <a:extLst>
              <a:ext uri="{FF2B5EF4-FFF2-40B4-BE49-F238E27FC236}">
                <a16:creationId xmlns:a16="http://schemas.microsoft.com/office/drawing/2014/main" id="{5FFC3114-A481-94FF-AE51-BC38466681E9}"/>
              </a:ext>
            </a:extLst>
          </p:cNvPr>
          <p:cNvSpPr>
            <a:spLocks noGrp="1"/>
          </p:cNvSpPr>
          <p:nvPr>
            <p:ph type="body" sz="quarter" idx="16" hasCustomPrompt="1"/>
          </p:nvPr>
        </p:nvSpPr>
        <p:spPr>
          <a:xfrm>
            <a:off x="5342944" y="2338569"/>
            <a:ext cx="9250942" cy="632458"/>
          </a:xfrm>
          <a:prstGeom prst="rect">
            <a:avLst/>
          </a:prstGeom>
          <a:solidFill>
            <a:schemeClr val="accent6">
              <a:lumMod val="20000"/>
              <a:lumOff val="80000"/>
            </a:schemeClr>
          </a:solidFill>
        </p:spPr>
        <p:txBody>
          <a:bodyPr/>
          <a:lstStyle>
            <a:lvl1pPr marL="0" indent="0">
              <a:buNone/>
              <a:defRPr sz="4000"/>
            </a:lvl1pPr>
            <a:lvl2pPr marL="755934" indent="0">
              <a:buNone/>
              <a:defRPr/>
            </a:lvl2pPr>
          </a:lstStyle>
          <a:p>
            <a:pPr lvl="0"/>
            <a:r>
              <a:rPr kumimoji="1" lang="ja-JP" altLang="en-US" dirty="0"/>
              <a:t>　　年　　組　名前（　　　　　　）</a:t>
            </a:r>
          </a:p>
        </p:txBody>
      </p:sp>
    </p:spTree>
    <p:extLst>
      <p:ext uri="{BB962C8B-B14F-4D97-AF65-F5344CB8AC3E}">
        <p14:creationId xmlns:p14="http://schemas.microsoft.com/office/powerpoint/2010/main" val="193956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C764DE79-268F-4C1A-8933-263129D2AF90}" type="datetimeFigureOut">
              <a:rPr lang="en-US" dirty="0"/>
              <a:t>7/22/2023</a:t>
            </a:fld>
            <a:endParaRPr lang="en-US" dirty="0"/>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73875907"/>
      </p:ext>
    </p:extLst>
  </p:cSld>
  <p:clrMap bg1="lt1" tx1="dk1" bg2="lt2" tx2="dk2" accent1="accent1" accent2="accent2" accent3="accent3" accent4="accent4" accent5="accent5" accent6="accent6" hlink="hlink" folHlink="folHlink"/>
  <p:sldLayoutIdLst>
    <p:sldLayoutId id="2147483703" r:id="rId1"/>
    <p:sldLayoutId id="2147483689" r:id="rId2"/>
    <p:sldLayoutId id="2147483704" r:id="rId3"/>
    <p:sldLayoutId id="2147483685" r:id="rId4"/>
    <p:sldLayoutId id="2147483686" r:id="rId5"/>
    <p:sldLayoutId id="2147483687" r:id="rId6"/>
    <p:sldLayoutId id="2147483688" r:id="rId7"/>
    <p:sldLayoutId id="2147483705" r:id="rId8"/>
    <p:sldLayoutId id="2147483707" r:id="rId9"/>
    <p:sldLayoutId id="2147483706" r:id="rId10"/>
  </p:sldLayoutIdLst>
  <p:txStyles>
    <p:titleStyle>
      <a:lvl1pPr algn="l" defTabSz="1511960" rtl="0" eaLnBrk="1" latinLnBrk="0" hangingPunct="1">
        <a:lnSpc>
          <a:spcPct val="90000"/>
        </a:lnSpc>
        <a:spcBef>
          <a:spcPct val="0"/>
        </a:spcBef>
        <a:buNone/>
        <a:defRPr kumimoji="1"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kumimoji="1"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kumimoji="1"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kumimoji="1"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kumimoji="1" sz="2976" kern="1200">
          <a:solidFill>
            <a:schemeClr val="tx1"/>
          </a:solidFill>
          <a:latin typeface="+mn-lt"/>
          <a:ea typeface="+mn-ea"/>
          <a:cs typeface="+mn-cs"/>
        </a:defRPr>
      </a:lvl9pPr>
    </p:bodyStyle>
    <p:otherStyle>
      <a:defPPr>
        <a:defRPr lang="en-US"/>
      </a:defPPr>
      <a:lvl1pPr marL="0" algn="l" defTabSz="1511960" rtl="0" eaLnBrk="1" latinLnBrk="0" hangingPunct="1">
        <a:defRPr kumimoji="1" sz="2976" kern="1200">
          <a:solidFill>
            <a:schemeClr val="tx1"/>
          </a:solidFill>
          <a:latin typeface="+mn-lt"/>
          <a:ea typeface="+mn-ea"/>
          <a:cs typeface="+mn-cs"/>
        </a:defRPr>
      </a:lvl1pPr>
      <a:lvl2pPr marL="755980" algn="l" defTabSz="1511960" rtl="0" eaLnBrk="1" latinLnBrk="0" hangingPunct="1">
        <a:defRPr kumimoji="1" sz="2976" kern="1200">
          <a:solidFill>
            <a:schemeClr val="tx1"/>
          </a:solidFill>
          <a:latin typeface="+mn-lt"/>
          <a:ea typeface="+mn-ea"/>
          <a:cs typeface="+mn-cs"/>
        </a:defRPr>
      </a:lvl2pPr>
      <a:lvl3pPr marL="1511960" algn="l" defTabSz="1511960" rtl="0" eaLnBrk="1" latinLnBrk="0" hangingPunct="1">
        <a:defRPr kumimoji="1" sz="2976" kern="1200">
          <a:solidFill>
            <a:schemeClr val="tx1"/>
          </a:solidFill>
          <a:latin typeface="+mn-lt"/>
          <a:ea typeface="+mn-ea"/>
          <a:cs typeface="+mn-cs"/>
        </a:defRPr>
      </a:lvl3pPr>
      <a:lvl4pPr marL="2267941" algn="l" defTabSz="1511960" rtl="0" eaLnBrk="1" latinLnBrk="0" hangingPunct="1">
        <a:defRPr kumimoji="1" sz="2976" kern="1200">
          <a:solidFill>
            <a:schemeClr val="tx1"/>
          </a:solidFill>
          <a:latin typeface="+mn-lt"/>
          <a:ea typeface="+mn-ea"/>
          <a:cs typeface="+mn-cs"/>
        </a:defRPr>
      </a:lvl4pPr>
      <a:lvl5pPr marL="3023921" algn="l" defTabSz="1511960" rtl="0" eaLnBrk="1" latinLnBrk="0" hangingPunct="1">
        <a:defRPr kumimoji="1" sz="2976" kern="1200">
          <a:solidFill>
            <a:schemeClr val="tx1"/>
          </a:solidFill>
          <a:latin typeface="+mn-lt"/>
          <a:ea typeface="+mn-ea"/>
          <a:cs typeface="+mn-cs"/>
        </a:defRPr>
      </a:lvl5pPr>
      <a:lvl6pPr marL="3779901" algn="l" defTabSz="1511960" rtl="0" eaLnBrk="1" latinLnBrk="0" hangingPunct="1">
        <a:defRPr kumimoji="1" sz="2976" kern="1200">
          <a:solidFill>
            <a:schemeClr val="tx1"/>
          </a:solidFill>
          <a:latin typeface="+mn-lt"/>
          <a:ea typeface="+mn-ea"/>
          <a:cs typeface="+mn-cs"/>
        </a:defRPr>
      </a:lvl6pPr>
      <a:lvl7pPr marL="4535881" algn="l" defTabSz="1511960" rtl="0" eaLnBrk="1" latinLnBrk="0" hangingPunct="1">
        <a:defRPr kumimoji="1" sz="2976" kern="1200">
          <a:solidFill>
            <a:schemeClr val="tx1"/>
          </a:solidFill>
          <a:latin typeface="+mn-lt"/>
          <a:ea typeface="+mn-ea"/>
          <a:cs typeface="+mn-cs"/>
        </a:defRPr>
      </a:lvl7pPr>
      <a:lvl8pPr marL="5291861" algn="l" defTabSz="1511960" rtl="0" eaLnBrk="1" latinLnBrk="0" hangingPunct="1">
        <a:defRPr kumimoji="1" sz="2976" kern="1200">
          <a:solidFill>
            <a:schemeClr val="tx1"/>
          </a:solidFill>
          <a:latin typeface="+mn-lt"/>
          <a:ea typeface="+mn-ea"/>
          <a:cs typeface="+mn-cs"/>
        </a:defRPr>
      </a:lvl8pPr>
      <a:lvl9pPr marL="6047842" algn="l" defTabSz="1511960" rtl="0" eaLnBrk="1" latinLnBrk="0" hangingPunct="1">
        <a:defRPr kumimoji="1"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47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DFC043-D916-6EA4-52DF-A93CA49DCC47}"/>
              </a:ext>
            </a:extLst>
          </p:cNvPr>
          <p:cNvSpPr txBox="1"/>
          <p:nvPr/>
        </p:nvSpPr>
        <p:spPr>
          <a:xfrm>
            <a:off x="598436" y="19792335"/>
            <a:ext cx="13922478" cy="646331"/>
          </a:xfrm>
          <a:prstGeom prst="rect">
            <a:avLst/>
          </a:prstGeom>
          <a:noFill/>
        </p:spPr>
        <p:txBody>
          <a:bodyPr wrap="square" rtlCol="0">
            <a:spAutoFit/>
          </a:bodyPr>
          <a:lstStyle/>
          <a:p>
            <a:r>
              <a:rPr kumimoji="1" lang="ja-JP" altLang="en-US" sz="3600" dirty="0">
                <a:highlight>
                  <a:srgbClr val="FFFF00"/>
                </a:highlight>
              </a:rPr>
              <a:t>提出の際は、</a:t>
            </a:r>
            <a:r>
              <a:rPr kumimoji="1" lang="en-US" altLang="ja-JP" sz="3600" dirty="0">
                <a:highlight>
                  <a:srgbClr val="FFFF00"/>
                </a:highlight>
              </a:rPr>
              <a:t>A3</a:t>
            </a:r>
            <a:r>
              <a:rPr kumimoji="1" lang="ja-JP" altLang="en-US" sz="3600" dirty="0">
                <a:highlight>
                  <a:srgbClr val="FFFF00"/>
                </a:highlight>
              </a:rPr>
              <a:t>用紙</a:t>
            </a:r>
            <a:r>
              <a:rPr kumimoji="1" lang="en-US" altLang="ja-JP" sz="3600" dirty="0">
                <a:highlight>
                  <a:srgbClr val="FFFF00"/>
                </a:highlight>
              </a:rPr>
              <a:t>2</a:t>
            </a:r>
            <a:r>
              <a:rPr kumimoji="1" lang="ja-JP" altLang="en-US" sz="3600" dirty="0">
                <a:highlight>
                  <a:srgbClr val="FFFF00"/>
                </a:highlight>
              </a:rPr>
              <a:t>枚で分割印刷して、貼り合わせてください。</a:t>
            </a:r>
          </a:p>
        </p:txBody>
      </p:sp>
    </p:spTree>
    <p:extLst>
      <p:ext uri="{BB962C8B-B14F-4D97-AF65-F5344CB8AC3E}">
        <p14:creationId xmlns:p14="http://schemas.microsoft.com/office/powerpoint/2010/main" val="351651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FF93930A-D125-4A73-8D46-6EEDAD828B32}"/>
              </a:ext>
            </a:extLst>
          </p:cNvPr>
          <p:cNvPicPr>
            <a:picLocks noChangeAspect="1"/>
          </p:cNvPicPr>
          <p:nvPr/>
        </p:nvPicPr>
        <p:blipFill>
          <a:blip r:embed="rId2"/>
          <a:stretch>
            <a:fillRect/>
          </a:stretch>
        </p:blipFill>
        <p:spPr>
          <a:xfrm>
            <a:off x="12283215" y="4654220"/>
            <a:ext cx="2087140" cy="2087140"/>
          </a:xfrm>
          <a:prstGeom prst="rect">
            <a:avLst/>
          </a:prstGeom>
        </p:spPr>
      </p:pic>
      <p:sp>
        <p:nvSpPr>
          <p:cNvPr id="14" name="テキスト プレースホルダー 9">
            <a:extLst>
              <a:ext uri="{FF2B5EF4-FFF2-40B4-BE49-F238E27FC236}">
                <a16:creationId xmlns:a16="http://schemas.microsoft.com/office/drawing/2014/main" id="{5CFC93C4-238C-7877-5005-52E5B2046097}"/>
              </a:ext>
            </a:extLst>
          </p:cNvPr>
          <p:cNvSpPr txBox="1">
            <a:spLocks/>
          </p:cNvSpPr>
          <p:nvPr/>
        </p:nvSpPr>
        <p:spPr>
          <a:xfrm>
            <a:off x="588726" y="7988752"/>
            <a:ext cx="14082022" cy="5519100"/>
          </a:xfrm>
          <a:prstGeom prst="rect">
            <a:avLst/>
          </a:prstGeom>
          <a:noFill/>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000" kern="1200">
                <a:solidFill>
                  <a:schemeClr val="tx1"/>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ja-JP" altLang="en-US" sz="4000" dirty="0"/>
              <a:t>４．結果</a:t>
            </a:r>
            <a:endParaRPr lang="en-US" altLang="ja-JP" sz="4000" dirty="0"/>
          </a:p>
          <a:p>
            <a:pPr marL="0" indent="0">
              <a:buNone/>
            </a:pPr>
            <a:endParaRPr lang="en-US" altLang="ja-JP" sz="4000" dirty="0"/>
          </a:p>
          <a:p>
            <a:pPr marL="0" indent="0">
              <a:buNone/>
            </a:pPr>
            <a:endParaRPr lang="en-US" altLang="ja-JP" sz="4000" dirty="0"/>
          </a:p>
          <a:p>
            <a:pPr marL="0" indent="0">
              <a:buNone/>
            </a:pPr>
            <a:endParaRPr lang="en-US" altLang="ja-JP" sz="4000" dirty="0"/>
          </a:p>
          <a:p>
            <a:pPr marL="0" indent="0">
              <a:buNone/>
            </a:pPr>
            <a:endParaRPr lang="en-US" altLang="ja-JP" sz="4000" dirty="0"/>
          </a:p>
          <a:p>
            <a:pPr marL="0" indent="0">
              <a:buNone/>
            </a:pPr>
            <a:endParaRPr lang="en-US" altLang="ja-JP" sz="4000" dirty="0"/>
          </a:p>
        </p:txBody>
      </p:sp>
      <p:sp>
        <p:nvSpPr>
          <p:cNvPr id="7" name="テキスト プレースホルダー 6">
            <a:extLst>
              <a:ext uri="{FF2B5EF4-FFF2-40B4-BE49-F238E27FC236}">
                <a16:creationId xmlns:a16="http://schemas.microsoft.com/office/drawing/2014/main" id="{F5C187E9-C74A-481A-BBE8-912712182F58}"/>
              </a:ext>
            </a:extLst>
          </p:cNvPr>
          <p:cNvSpPr>
            <a:spLocks noGrp="1"/>
          </p:cNvSpPr>
          <p:nvPr>
            <p:ph type="body" sz="quarter" idx="10"/>
          </p:nvPr>
        </p:nvSpPr>
        <p:spPr>
          <a:xfrm>
            <a:off x="533403" y="961301"/>
            <a:ext cx="11180180" cy="1467298"/>
          </a:xfrm>
        </p:spPr>
        <p:txBody>
          <a:bodyPr>
            <a:normAutofit fontScale="92500"/>
          </a:bodyPr>
          <a:lstStyle/>
          <a:p>
            <a:pPr algn="ctr"/>
            <a:r>
              <a:rPr kumimoji="1" lang="ja-JP" altLang="en-US" dirty="0"/>
              <a:t>ごみを減らして海の生き物を守ろう</a:t>
            </a:r>
          </a:p>
        </p:txBody>
      </p:sp>
      <p:sp>
        <p:nvSpPr>
          <p:cNvPr id="9" name="テキスト プレースホルダー 8">
            <a:extLst>
              <a:ext uri="{FF2B5EF4-FFF2-40B4-BE49-F238E27FC236}">
                <a16:creationId xmlns:a16="http://schemas.microsoft.com/office/drawing/2014/main" id="{5814BF14-A959-43C4-98A6-B3AC202CC0B7}"/>
              </a:ext>
            </a:extLst>
          </p:cNvPr>
          <p:cNvSpPr>
            <a:spLocks noGrp="1"/>
          </p:cNvSpPr>
          <p:nvPr>
            <p:ph type="body" sz="quarter" idx="12"/>
          </p:nvPr>
        </p:nvSpPr>
        <p:spPr>
          <a:xfrm>
            <a:off x="11787350" y="966740"/>
            <a:ext cx="2901840" cy="1467300"/>
          </a:xfrm>
          <a:noFill/>
        </p:spPr>
        <p:txBody>
          <a:bodyPr>
            <a:normAutofit/>
          </a:bodyPr>
          <a:lstStyle/>
          <a:p>
            <a:pPr marL="0" indent="0">
              <a:buNone/>
            </a:pPr>
            <a:r>
              <a:rPr kumimoji="1" lang="ja-JP" altLang="en-US" dirty="0"/>
              <a:t>６年</a:t>
            </a:r>
            <a:endParaRPr kumimoji="1" lang="en-US" altLang="ja-JP" dirty="0"/>
          </a:p>
          <a:p>
            <a:pPr marL="0" indent="0">
              <a:buNone/>
            </a:pPr>
            <a:r>
              <a:rPr lang="ja-JP" altLang="en-US" dirty="0"/>
              <a:t>登東 太郎</a:t>
            </a:r>
            <a:endParaRPr kumimoji="1" lang="ja-JP" altLang="en-US" dirty="0"/>
          </a:p>
        </p:txBody>
      </p:sp>
      <p:sp>
        <p:nvSpPr>
          <p:cNvPr id="10" name="テキスト プレースホルダー 9">
            <a:extLst>
              <a:ext uri="{FF2B5EF4-FFF2-40B4-BE49-F238E27FC236}">
                <a16:creationId xmlns:a16="http://schemas.microsoft.com/office/drawing/2014/main" id="{F2CEEB8E-A3F3-4AB3-B81E-7386EA0B4482}"/>
              </a:ext>
            </a:extLst>
          </p:cNvPr>
          <p:cNvSpPr>
            <a:spLocks noGrp="1"/>
          </p:cNvSpPr>
          <p:nvPr>
            <p:ph type="body" sz="quarter" idx="13"/>
          </p:nvPr>
        </p:nvSpPr>
        <p:spPr>
          <a:xfrm>
            <a:off x="518660" y="2699507"/>
            <a:ext cx="14082022" cy="2514418"/>
          </a:xfrm>
          <a:noFill/>
        </p:spPr>
        <p:txBody>
          <a:bodyPr/>
          <a:lstStyle/>
          <a:p>
            <a:pPr marL="0" indent="0">
              <a:buNone/>
            </a:pPr>
            <a:r>
              <a:rPr kumimoji="1" lang="ja-JP" altLang="en-US" dirty="0"/>
              <a:t>１．きっかけ</a:t>
            </a:r>
            <a:endParaRPr kumimoji="1" lang="en-US" altLang="ja-JP" dirty="0"/>
          </a:p>
          <a:p>
            <a:pPr marL="0" indent="0">
              <a:buNone/>
            </a:pPr>
            <a:r>
              <a:rPr lang="ja-JP" altLang="en-US" sz="2800" dirty="0"/>
              <a:t>社会科の勉強で水のことを勉強しました。ぼくはウミガメが大好きです。そんなウミガメは人間が出したごみで苦しんでいることも知りました。そこで僕の家で出しているプラスチックごみの数を調べることにしました。</a:t>
            </a:r>
            <a:endParaRPr lang="en-US" altLang="ja-JP" sz="2800" dirty="0"/>
          </a:p>
        </p:txBody>
      </p:sp>
      <p:sp>
        <p:nvSpPr>
          <p:cNvPr id="11" name="テキスト プレースホルダー 10">
            <a:extLst>
              <a:ext uri="{FF2B5EF4-FFF2-40B4-BE49-F238E27FC236}">
                <a16:creationId xmlns:a16="http://schemas.microsoft.com/office/drawing/2014/main" id="{B230E63D-0BAC-411F-9525-5EB7A0FBF03D}"/>
              </a:ext>
            </a:extLst>
          </p:cNvPr>
          <p:cNvSpPr>
            <a:spLocks noGrp="1"/>
          </p:cNvSpPr>
          <p:nvPr>
            <p:ph type="body" sz="quarter" idx="14"/>
          </p:nvPr>
        </p:nvSpPr>
        <p:spPr>
          <a:xfrm>
            <a:off x="768494" y="16561265"/>
            <a:ext cx="14259046" cy="2016882"/>
          </a:xfrm>
          <a:noFill/>
        </p:spPr>
        <p:txBody>
          <a:bodyPr>
            <a:normAutofit fontScale="92500"/>
          </a:bodyPr>
          <a:lstStyle/>
          <a:p>
            <a:pPr marL="0" indent="0">
              <a:buNone/>
            </a:pPr>
            <a:r>
              <a:rPr kumimoji="1" lang="ja-JP" altLang="en-US" dirty="0"/>
              <a:t>５．わかったこと</a:t>
            </a:r>
            <a:endParaRPr kumimoji="1" lang="en-US" altLang="ja-JP" dirty="0"/>
          </a:p>
          <a:p>
            <a:pPr marL="0" indent="0">
              <a:buNone/>
            </a:pPr>
            <a:r>
              <a:rPr lang="ja-JP" altLang="en-US" sz="2800" dirty="0"/>
              <a:t>ぼくの家は人数がおばあちゃんの家よりも多いから、ゴミの量も多かった。おばあちゃんはちゃんとスーパー万代でリサイクルしていた。レジ袋ももらわないようにしていた。袋を開けたらすぐにごみになるので、ゴミをもらわないことが大切だということもわかった。</a:t>
            </a:r>
          </a:p>
        </p:txBody>
      </p:sp>
      <p:sp>
        <p:nvSpPr>
          <p:cNvPr id="2" name="テキスト プレースホルダー 9">
            <a:extLst>
              <a:ext uri="{FF2B5EF4-FFF2-40B4-BE49-F238E27FC236}">
                <a16:creationId xmlns:a16="http://schemas.microsoft.com/office/drawing/2014/main" id="{3000A046-2CBC-3B3B-5267-9B61CAD231BC}"/>
              </a:ext>
            </a:extLst>
          </p:cNvPr>
          <p:cNvSpPr txBox="1">
            <a:spLocks/>
          </p:cNvSpPr>
          <p:nvPr/>
        </p:nvSpPr>
        <p:spPr>
          <a:xfrm>
            <a:off x="607168" y="4993061"/>
            <a:ext cx="14082022" cy="1467302"/>
          </a:xfrm>
          <a:prstGeom prst="rect">
            <a:avLst/>
          </a:prstGeom>
          <a:noFill/>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000" kern="1200">
                <a:solidFill>
                  <a:schemeClr val="tx1"/>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ja-JP" altLang="en-US" sz="4000" dirty="0"/>
              <a:t>２．予想</a:t>
            </a:r>
            <a:endParaRPr lang="en-US" altLang="ja-JP" sz="4000" dirty="0"/>
          </a:p>
          <a:p>
            <a:pPr marL="0" indent="0">
              <a:buNone/>
            </a:pPr>
            <a:r>
              <a:rPr lang="ja-JP" altLang="en-US" sz="2800" dirty="0"/>
              <a:t>毎日出ると思います。一日で</a:t>
            </a:r>
            <a:r>
              <a:rPr lang="en-US" altLang="ja-JP" sz="2800" dirty="0"/>
              <a:t>30</a:t>
            </a:r>
            <a:r>
              <a:rPr lang="ja-JP" altLang="en-US" sz="2800" dirty="0"/>
              <a:t>個ぐらい？</a:t>
            </a:r>
            <a:endParaRPr lang="en-US" altLang="ja-JP" sz="2800" dirty="0"/>
          </a:p>
        </p:txBody>
      </p:sp>
      <p:sp>
        <p:nvSpPr>
          <p:cNvPr id="3" name="テキスト プレースホルダー 9">
            <a:extLst>
              <a:ext uri="{FF2B5EF4-FFF2-40B4-BE49-F238E27FC236}">
                <a16:creationId xmlns:a16="http://schemas.microsoft.com/office/drawing/2014/main" id="{885B8881-B2E5-989A-2C17-2DC76AB75136}"/>
              </a:ext>
            </a:extLst>
          </p:cNvPr>
          <p:cNvSpPr txBox="1">
            <a:spLocks/>
          </p:cNvSpPr>
          <p:nvPr/>
        </p:nvSpPr>
        <p:spPr>
          <a:xfrm>
            <a:off x="570284" y="6280686"/>
            <a:ext cx="14082022" cy="1620188"/>
          </a:xfrm>
          <a:prstGeom prst="rect">
            <a:avLst/>
          </a:prstGeom>
          <a:noFill/>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000" kern="1200">
                <a:solidFill>
                  <a:schemeClr val="tx1"/>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ja-JP" altLang="en-US" sz="4000" dirty="0"/>
              <a:t>３．方法</a:t>
            </a:r>
            <a:endParaRPr lang="en-US" altLang="ja-JP" sz="4000" dirty="0"/>
          </a:p>
          <a:p>
            <a:pPr marL="0" indent="0">
              <a:buNone/>
            </a:pPr>
            <a:r>
              <a:rPr lang="ja-JP" altLang="en-US" sz="2800" dirty="0"/>
              <a:t>家にあるきまったゴミ箱のゴミの数を数えます。おばあちゃんに協力してもらっておばあちゃんの家のゴミもききます。「プラ」のマークを探すことをしてみます。</a:t>
            </a:r>
            <a:endParaRPr lang="en-US" altLang="ja-JP" sz="2800" dirty="0"/>
          </a:p>
        </p:txBody>
      </p:sp>
      <p:sp>
        <p:nvSpPr>
          <p:cNvPr id="17" name="テキスト プレースホルダー 10">
            <a:extLst>
              <a:ext uri="{FF2B5EF4-FFF2-40B4-BE49-F238E27FC236}">
                <a16:creationId xmlns:a16="http://schemas.microsoft.com/office/drawing/2014/main" id="{335A4671-70F4-DF7A-92F6-3B5FE4B8C7E4}"/>
              </a:ext>
            </a:extLst>
          </p:cNvPr>
          <p:cNvSpPr txBox="1">
            <a:spLocks/>
          </p:cNvSpPr>
          <p:nvPr/>
        </p:nvSpPr>
        <p:spPr>
          <a:xfrm>
            <a:off x="768498" y="18684120"/>
            <a:ext cx="14259046" cy="2659840"/>
          </a:xfrm>
          <a:prstGeom prst="rect">
            <a:avLst/>
          </a:prstGeom>
          <a:noFill/>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000" kern="1200">
                <a:solidFill>
                  <a:schemeClr val="tx1"/>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buNone/>
            </a:pPr>
            <a:r>
              <a:rPr lang="ja-JP" altLang="en-US" sz="3700" dirty="0"/>
              <a:t>６．これからに向けて</a:t>
            </a:r>
            <a:endParaRPr lang="en-US" altLang="ja-JP" sz="3700" dirty="0"/>
          </a:p>
          <a:p>
            <a:pPr marL="0" indent="0">
              <a:buNone/>
            </a:pPr>
            <a:r>
              <a:rPr lang="ja-JP" altLang="en-US" sz="2800" dirty="0"/>
              <a:t>ぼくはこれまでごみを出さない努力もしていないし、ゴミをもらってしまっていると思った。でも、ぼくだけがごみをへらすようなことをやってもウミガメは救えないと思う。一人ひとりががんばったらゴミはもっと減ると思った。もっとみんなで取り組まないと地球がだめになってしまうのじゃないかな。少しでも自分にできることをして、まわりのひとにも、協力してもらえるように伝えていきたい。</a:t>
            </a:r>
            <a:endParaRPr lang="en-US" altLang="ja-JP" sz="2800" dirty="0"/>
          </a:p>
        </p:txBody>
      </p:sp>
      <p:grpSp>
        <p:nvGrpSpPr>
          <p:cNvPr id="4" name="グループ化 3">
            <a:extLst>
              <a:ext uri="{FF2B5EF4-FFF2-40B4-BE49-F238E27FC236}">
                <a16:creationId xmlns:a16="http://schemas.microsoft.com/office/drawing/2014/main" id="{A05BB681-7C1E-56EC-E08A-799D17B283C9}"/>
              </a:ext>
            </a:extLst>
          </p:cNvPr>
          <p:cNvGrpSpPr/>
          <p:nvPr/>
        </p:nvGrpSpPr>
        <p:grpSpPr>
          <a:xfrm>
            <a:off x="7491851" y="4771440"/>
            <a:ext cx="2496140" cy="2058424"/>
            <a:chOff x="7491851" y="4771440"/>
            <a:chExt cx="2496140" cy="2058424"/>
          </a:xfrm>
        </p:grpSpPr>
        <p:sp>
          <p:nvSpPr>
            <p:cNvPr id="20" name="吹き出し: 円形 19">
              <a:extLst>
                <a:ext uri="{FF2B5EF4-FFF2-40B4-BE49-F238E27FC236}">
                  <a16:creationId xmlns:a16="http://schemas.microsoft.com/office/drawing/2014/main" id="{1743E70F-A204-C589-2A99-B2D3910276B6}"/>
                </a:ext>
              </a:extLst>
            </p:cNvPr>
            <p:cNvSpPr/>
            <p:nvPr/>
          </p:nvSpPr>
          <p:spPr>
            <a:xfrm>
              <a:off x="7491851" y="4771440"/>
              <a:ext cx="2496140" cy="2058424"/>
            </a:xfrm>
            <a:prstGeom prst="wedgeEllipseCallout">
              <a:avLst>
                <a:gd name="adj1" fmla="val -65061"/>
                <a:gd name="adj2" fmla="val 5734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7200"/>
            </a:p>
          </p:txBody>
        </p:sp>
        <p:pic>
          <p:nvPicPr>
            <p:cNvPr id="19" name="図 18">
              <a:extLst>
                <a:ext uri="{FF2B5EF4-FFF2-40B4-BE49-F238E27FC236}">
                  <a16:creationId xmlns:a16="http://schemas.microsoft.com/office/drawing/2014/main" id="{C98CE449-3702-7DE3-6658-950C4A1C8978}"/>
                </a:ext>
              </a:extLst>
            </p:cNvPr>
            <p:cNvPicPr>
              <a:picLocks noChangeAspect="1"/>
            </p:cNvPicPr>
            <p:nvPr/>
          </p:nvPicPr>
          <p:blipFill rotWithShape="1">
            <a:blip r:embed="rId3"/>
            <a:srcRect l="12433" t="27272" r="56319" b="37922"/>
            <a:stretch/>
          </p:blipFill>
          <p:spPr>
            <a:xfrm>
              <a:off x="7906543" y="5135924"/>
              <a:ext cx="1666756" cy="1392422"/>
            </a:xfrm>
            <a:prstGeom prst="rect">
              <a:avLst/>
            </a:prstGeom>
          </p:spPr>
        </p:pic>
      </p:grpSp>
      <p:pic>
        <p:nvPicPr>
          <p:cNvPr id="26" name="図 25">
            <a:extLst>
              <a:ext uri="{FF2B5EF4-FFF2-40B4-BE49-F238E27FC236}">
                <a16:creationId xmlns:a16="http://schemas.microsoft.com/office/drawing/2014/main" id="{604F7E4A-990B-5500-B31D-FA37B85DCD55}"/>
              </a:ext>
            </a:extLst>
          </p:cNvPr>
          <p:cNvPicPr>
            <a:picLocks noChangeAspect="1"/>
          </p:cNvPicPr>
          <p:nvPr/>
        </p:nvPicPr>
        <p:blipFill>
          <a:blip r:embed="rId4"/>
          <a:stretch>
            <a:fillRect/>
          </a:stretch>
        </p:blipFill>
        <p:spPr>
          <a:xfrm>
            <a:off x="768498" y="8657174"/>
            <a:ext cx="7500634" cy="4508360"/>
          </a:xfrm>
          <a:prstGeom prst="rect">
            <a:avLst/>
          </a:prstGeom>
          <a:ln>
            <a:solidFill>
              <a:schemeClr val="tx1"/>
            </a:solidFill>
          </a:ln>
        </p:spPr>
      </p:pic>
      <p:sp>
        <p:nvSpPr>
          <p:cNvPr id="27" name="吹き出し: 四角形 26">
            <a:extLst>
              <a:ext uri="{FF2B5EF4-FFF2-40B4-BE49-F238E27FC236}">
                <a16:creationId xmlns:a16="http://schemas.microsoft.com/office/drawing/2014/main" id="{9DE463CB-7D7A-BCCD-3693-B55931087473}"/>
              </a:ext>
            </a:extLst>
          </p:cNvPr>
          <p:cNvSpPr/>
          <p:nvPr/>
        </p:nvSpPr>
        <p:spPr>
          <a:xfrm>
            <a:off x="8448904" y="8657175"/>
            <a:ext cx="6494012" cy="4468626"/>
          </a:xfrm>
          <a:prstGeom prst="wedgeRectCallout">
            <a:avLst>
              <a:gd name="adj1" fmla="val -57251"/>
              <a:gd name="adj2" fmla="val 44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solidFill>
              </a:rPr>
              <a:t>【</a:t>
            </a:r>
            <a:r>
              <a:rPr kumimoji="1" lang="ja-JP" altLang="en-US" sz="2800" dirty="0">
                <a:solidFill>
                  <a:schemeClr val="tx1"/>
                </a:solidFill>
              </a:rPr>
              <a:t>結果について調べたこと①</a:t>
            </a:r>
            <a:r>
              <a:rPr kumimoji="1" lang="en-US" altLang="ja-JP" sz="2800" dirty="0">
                <a:solidFill>
                  <a:schemeClr val="tx1"/>
                </a:solidFill>
              </a:rPr>
              <a:t>】</a:t>
            </a:r>
          </a:p>
          <a:p>
            <a:r>
              <a:rPr kumimoji="1" lang="ja-JP" altLang="en-US" sz="2800" dirty="0">
                <a:solidFill>
                  <a:schemeClr val="tx1"/>
                </a:solidFill>
              </a:rPr>
              <a:t>・おばあちゃんの家は僕の家よりもゴミが少なかった。</a:t>
            </a:r>
            <a:endParaRPr kumimoji="1" lang="en-US" altLang="ja-JP" sz="2800" dirty="0">
              <a:solidFill>
                <a:schemeClr val="tx1"/>
              </a:solidFill>
            </a:endParaRPr>
          </a:p>
          <a:p>
            <a:r>
              <a:rPr kumimoji="1" lang="ja-JP" altLang="en-US" sz="2800" dirty="0">
                <a:solidFill>
                  <a:schemeClr val="tx1"/>
                </a:solidFill>
              </a:rPr>
              <a:t>・容器ほうそうのゴミが一番多かった。</a:t>
            </a:r>
            <a:endParaRPr kumimoji="1" lang="en-US" altLang="ja-JP" sz="2800" dirty="0">
              <a:solidFill>
                <a:schemeClr val="tx1"/>
              </a:solidFill>
            </a:endParaRPr>
          </a:p>
          <a:p>
            <a:r>
              <a:rPr kumimoji="1" lang="ja-JP" altLang="en-US" sz="2800" dirty="0">
                <a:solidFill>
                  <a:schemeClr val="tx1"/>
                </a:solidFill>
              </a:rPr>
              <a:t>・おばあちゃんの家にはレジ袋がなかった。</a:t>
            </a:r>
            <a:endParaRPr kumimoji="1" lang="en-US" altLang="ja-JP" sz="2800" dirty="0">
              <a:solidFill>
                <a:schemeClr val="tx1"/>
              </a:solidFill>
            </a:endParaRPr>
          </a:p>
          <a:p>
            <a:r>
              <a:rPr kumimoji="1" lang="ja-JP" altLang="en-US" sz="2800" dirty="0">
                <a:solidFill>
                  <a:schemeClr val="tx1"/>
                </a:solidFill>
              </a:rPr>
              <a:t>・ゼリーやプリンのカップは子どもが多いと出てしまう。</a:t>
            </a:r>
            <a:endParaRPr kumimoji="1" lang="en-US" altLang="ja-JP" sz="2800" dirty="0">
              <a:solidFill>
                <a:schemeClr val="tx1"/>
              </a:solidFill>
            </a:endParaRPr>
          </a:p>
          <a:p>
            <a:r>
              <a:rPr kumimoji="1" lang="ja-JP" altLang="en-US" sz="2800" dirty="0">
                <a:solidFill>
                  <a:schemeClr val="tx1"/>
                </a:solidFill>
              </a:rPr>
              <a:t>おばあちゃんはいつもレジ袋をカバンに入れていると言っていた。</a:t>
            </a:r>
          </a:p>
        </p:txBody>
      </p:sp>
      <p:sp>
        <p:nvSpPr>
          <p:cNvPr id="28" name="吹き出し: 四角形 27">
            <a:extLst>
              <a:ext uri="{FF2B5EF4-FFF2-40B4-BE49-F238E27FC236}">
                <a16:creationId xmlns:a16="http://schemas.microsoft.com/office/drawing/2014/main" id="{B4C8AC21-BA12-F05D-A1CA-04DCDD8DC888}"/>
              </a:ext>
            </a:extLst>
          </p:cNvPr>
          <p:cNvSpPr/>
          <p:nvPr/>
        </p:nvSpPr>
        <p:spPr>
          <a:xfrm>
            <a:off x="5762270" y="13385153"/>
            <a:ext cx="9180646" cy="3641206"/>
          </a:xfrm>
          <a:prstGeom prst="wedgeRectCallout">
            <a:avLst>
              <a:gd name="adj1" fmla="val -54607"/>
              <a:gd name="adj2" fmla="val 79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solidFill>
              </a:rPr>
              <a:t>【</a:t>
            </a:r>
            <a:r>
              <a:rPr kumimoji="1" lang="ja-JP" altLang="en-US" sz="2800" dirty="0">
                <a:solidFill>
                  <a:schemeClr val="tx1"/>
                </a:solidFill>
              </a:rPr>
              <a:t>結果について調べたこと②</a:t>
            </a:r>
            <a:r>
              <a:rPr kumimoji="1" lang="en-US" altLang="ja-JP" sz="2800" dirty="0">
                <a:solidFill>
                  <a:schemeClr val="tx1"/>
                </a:solidFill>
              </a:rPr>
              <a:t>】</a:t>
            </a:r>
          </a:p>
          <a:p>
            <a:r>
              <a:rPr kumimoji="1" lang="ja-JP" altLang="en-US" sz="2800" dirty="0">
                <a:solidFill>
                  <a:schemeClr val="tx1"/>
                </a:solidFill>
              </a:rPr>
              <a:t>実際のゴミを写真でとってみました（左の写真）</a:t>
            </a:r>
            <a:endParaRPr kumimoji="1" lang="en-US" altLang="ja-JP" sz="2800" dirty="0">
              <a:solidFill>
                <a:schemeClr val="tx1"/>
              </a:solidFill>
            </a:endParaRPr>
          </a:p>
          <a:p>
            <a:r>
              <a:rPr kumimoji="1" lang="ja-JP" altLang="en-US" sz="2800" dirty="0">
                <a:solidFill>
                  <a:schemeClr val="tx1"/>
                </a:solidFill>
              </a:rPr>
              <a:t>・セブンで買ったコールスローが入っていた袋</a:t>
            </a:r>
            <a:endParaRPr kumimoji="1" lang="en-US" altLang="ja-JP" sz="2800" dirty="0">
              <a:solidFill>
                <a:schemeClr val="tx1"/>
              </a:solidFill>
            </a:endParaRPr>
          </a:p>
          <a:p>
            <a:r>
              <a:rPr kumimoji="1" lang="ja-JP" altLang="en-US" sz="2800" dirty="0">
                <a:solidFill>
                  <a:schemeClr val="tx1"/>
                </a:solidFill>
              </a:rPr>
              <a:t>・セブンでお母さんが買ったコーヒーの入れ物</a:t>
            </a:r>
            <a:endParaRPr kumimoji="1" lang="en-US" altLang="ja-JP" sz="2800" dirty="0">
              <a:solidFill>
                <a:schemeClr val="tx1"/>
              </a:solidFill>
            </a:endParaRPr>
          </a:p>
          <a:p>
            <a:r>
              <a:rPr kumimoji="1" lang="ja-JP" altLang="en-US" sz="2800" dirty="0">
                <a:solidFill>
                  <a:schemeClr val="tx1"/>
                </a:solidFill>
              </a:rPr>
              <a:t>・妹が食べたポテトチップスの入っていた袋</a:t>
            </a:r>
            <a:endParaRPr kumimoji="1" lang="en-US" altLang="ja-JP" sz="2800" dirty="0">
              <a:solidFill>
                <a:schemeClr val="tx1"/>
              </a:solidFill>
            </a:endParaRPr>
          </a:p>
          <a:p>
            <a:r>
              <a:rPr kumimoji="1" lang="ja-JP" altLang="en-US" sz="2800" dirty="0">
                <a:solidFill>
                  <a:schemeClr val="tx1"/>
                </a:solidFill>
              </a:rPr>
              <a:t>・夕飯のコロッケの容器</a:t>
            </a:r>
            <a:endParaRPr kumimoji="1" lang="en-US" altLang="ja-JP" sz="2800" dirty="0">
              <a:solidFill>
                <a:schemeClr val="tx1"/>
              </a:solidFill>
            </a:endParaRPr>
          </a:p>
          <a:p>
            <a:r>
              <a:rPr kumimoji="1" lang="ja-JP" altLang="en-US" sz="2800" dirty="0">
                <a:solidFill>
                  <a:schemeClr val="tx1"/>
                </a:solidFill>
              </a:rPr>
              <a:t>・朝ごはんのパンが入っていた袋　などがありました。</a:t>
            </a:r>
            <a:endParaRPr kumimoji="1" lang="en-US" altLang="ja-JP" sz="2800" dirty="0">
              <a:solidFill>
                <a:schemeClr val="tx1"/>
              </a:solidFill>
            </a:endParaRPr>
          </a:p>
        </p:txBody>
      </p:sp>
      <p:pic>
        <p:nvPicPr>
          <p:cNvPr id="29" name="図 28">
            <a:extLst>
              <a:ext uri="{FF2B5EF4-FFF2-40B4-BE49-F238E27FC236}">
                <a16:creationId xmlns:a16="http://schemas.microsoft.com/office/drawing/2014/main" id="{2F8F53A9-06DD-6AAA-A742-6459BF5E9B31}"/>
              </a:ext>
            </a:extLst>
          </p:cNvPr>
          <p:cNvPicPr>
            <a:picLocks noChangeAspect="1"/>
          </p:cNvPicPr>
          <p:nvPr/>
        </p:nvPicPr>
        <p:blipFill>
          <a:blip r:embed="rId5"/>
          <a:stretch>
            <a:fillRect/>
          </a:stretch>
        </p:blipFill>
        <p:spPr>
          <a:xfrm>
            <a:off x="768494" y="13385153"/>
            <a:ext cx="4598818" cy="3065878"/>
          </a:xfrm>
          <a:prstGeom prst="rect">
            <a:avLst/>
          </a:prstGeom>
        </p:spPr>
      </p:pic>
      <p:sp>
        <p:nvSpPr>
          <p:cNvPr id="30" name="正方形/長方形 29">
            <a:extLst>
              <a:ext uri="{FF2B5EF4-FFF2-40B4-BE49-F238E27FC236}">
                <a16:creationId xmlns:a16="http://schemas.microsoft.com/office/drawing/2014/main" id="{38E34E93-D6D5-7786-01C5-D3A7C0119906}"/>
              </a:ext>
            </a:extLst>
          </p:cNvPr>
          <p:cNvSpPr/>
          <p:nvPr/>
        </p:nvSpPr>
        <p:spPr>
          <a:xfrm>
            <a:off x="492392" y="39665"/>
            <a:ext cx="13877962" cy="833758"/>
          </a:xfrm>
          <a:prstGeom prst="rect">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こちらの作品は「一つの例」を示したモデルです。自分なりに作ってみましょう。</a:t>
            </a:r>
          </a:p>
        </p:txBody>
      </p:sp>
      <p:pic>
        <p:nvPicPr>
          <p:cNvPr id="31" name="図 30">
            <a:extLst>
              <a:ext uri="{FF2B5EF4-FFF2-40B4-BE49-F238E27FC236}">
                <a16:creationId xmlns:a16="http://schemas.microsoft.com/office/drawing/2014/main" id="{1215C009-C272-3AB8-3F0C-BEF6E8A076E6}"/>
              </a:ext>
            </a:extLst>
          </p:cNvPr>
          <p:cNvPicPr>
            <a:picLocks noChangeAspect="1"/>
          </p:cNvPicPr>
          <p:nvPr/>
        </p:nvPicPr>
        <p:blipFill rotWithShape="1">
          <a:blip r:embed="rId6"/>
          <a:srcRect l="34669" b="17265"/>
          <a:stretch/>
        </p:blipFill>
        <p:spPr>
          <a:xfrm>
            <a:off x="9997235" y="4668782"/>
            <a:ext cx="2197472" cy="2087140"/>
          </a:xfrm>
          <a:prstGeom prst="rect">
            <a:avLst/>
          </a:prstGeom>
        </p:spPr>
      </p:pic>
    </p:spTree>
    <p:extLst>
      <p:ext uri="{BB962C8B-B14F-4D97-AF65-F5344CB8AC3E}">
        <p14:creationId xmlns:p14="http://schemas.microsoft.com/office/powerpoint/2010/main" val="11279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030712A-0E33-697B-5A0E-746F5A6E6C4C}"/>
              </a:ext>
            </a:extLst>
          </p:cNvPr>
          <p:cNvSpPr>
            <a:spLocks noGrp="1"/>
          </p:cNvSpPr>
          <p:nvPr>
            <p:ph type="body" sz="quarter" idx="10"/>
          </p:nvPr>
        </p:nvSpPr>
        <p:spPr>
          <a:xfrm>
            <a:off x="419100" y="767908"/>
            <a:ext cx="14174786" cy="1365691"/>
          </a:xfrm>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5DAB146C-FD10-ADD2-DF8A-69BFC3AEB496}"/>
              </a:ext>
            </a:extLst>
          </p:cNvPr>
          <p:cNvSpPr>
            <a:spLocks noGrp="1"/>
          </p:cNvSpPr>
          <p:nvPr>
            <p:ph type="body" sz="quarter" idx="12"/>
          </p:nvPr>
        </p:nvSpPr>
        <p:spPr/>
        <p:txBody>
          <a:bodyPr/>
          <a:lstStyle/>
          <a:p>
            <a:pPr marL="0" indent="0">
              <a:buNone/>
            </a:pPr>
            <a:r>
              <a:rPr kumimoji="1" lang="ja-JP" altLang="en-US" dirty="0"/>
              <a:t>１．きっかけ</a:t>
            </a:r>
          </a:p>
        </p:txBody>
      </p:sp>
      <p:sp>
        <p:nvSpPr>
          <p:cNvPr id="5" name="テキスト プレースホルダー 4">
            <a:extLst>
              <a:ext uri="{FF2B5EF4-FFF2-40B4-BE49-F238E27FC236}">
                <a16:creationId xmlns:a16="http://schemas.microsoft.com/office/drawing/2014/main" id="{B555D1E2-3399-5087-9C18-54EBD96B7BD2}"/>
              </a:ext>
            </a:extLst>
          </p:cNvPr>
          <p:cNvSpPr>
            <a:spLocks noGrp="1"/>
          </p:cNvSpPr>
          <p:nvPr>
            <p:ph type="body" sz="quarter" idx="21"/>
          </p:nvPr>
        </p:nvSpPr>
        <p:spPr>
          <a:xfrm>
            <a:off x="7659686" y="3150565"/>
            <a:ext cx="6934200" cy="9774160"/>
          </a:xfrm>
        </p:spPr>
        <p:txBody>
          <a:bodyPr/>
          <a:lstStyle/>
          <a:p>
            <a:pPr marL="0" indent="0">
              <a:buNone/>
            </a:pPr>
            <a:r>
              <a:rPr kumimoji="1" lang="ja-JP" altLang="en-US" dirty="0"/>
              <a:t>４．結果</a:t>
            </a:r>
          </a:p>
        </p:txBody>
      </p:sp>
      <p:sp>
        <p:nvSpPr>
          <p:cNvPr id="7" name="テキスト プレースホルダー 6">
            <a:extLst>
              <a:ext uri="{FF2B5EF4-FFF2-40B4-BE49-F238E27FC236}">
                <a16:creationId xmlns:a16="http://schemas.microsoft.com/office/drawing/2014/main" id="{AF542D75-9B69-D3D6-0728-68DD7A7FC8CA}"/>
              </a:ext>
            </a:extLst>
          </p:cNvPr>
          <p:cNvSpPr>
            <a:spLocks noGrp="1"/>
          </p:cNvSpPr>
          <p:nvPr>
            <p:ph type="body" sz="quarter" idx="23"/>
          </p:nvPr>
        </p:nvSpPr>
        <p:spPr/>
        <p:txBody>
          <a:bodyPr/>
          <a:lstStyle/>
          <a:p>
            <a:pPr marL="0" indent="0">
              <a:buNone/>
            </a:pPr>
            <a:r>
              <a:rPr kumimoji="1" lang="ja-JP" altLang="en-US" dirty="0"/>
              <a:t>６．これからに向けて</a:t>
            </a:r>
          </a:p>
        </p:txBody>
      </p:sp>
      <p:sp>
        <p:nvSpPr>
          <p:cNvPr id="8" name="テキスト プレースホルダー 7">
            <a:extLst>
              <a:ext uri="{FF2B5EF4-FFF2-40B4-BE49-F238E27FC236}">
                <a16:creationId xmlns:a16="http://schemas.microsoft.com/office/drawing/2014/main" id="{FBBD2CF8-DD0F-19C6-1CFF-0347B86CF81E}"/>
              </a:ext>
            </a:extLst>
          </p:cNvPr>
          <p:cNvSpPr>
            <a:spLocks noGrp="1"/>
          </p:cNvSpPr>
          <p:nvPr>
            <p:ph type="body" sz="quarter" idx="24"/>
          </p:nvPr>
        </p:nvSpPr>
        <p:spPr/>
        <p:txBody>
          <a:bodyPr/>
          <a:lstStyle/>
          <a:p>
            <a:pPr marL="0" indent="0">
              <a:buNone/>
            </a:pPr>
            <a:r>
              <a:rPr kumimoji="1" lang="ja-JP" altLang="en-US" dirty="0"/>
              <a:t>２．予想</a:t>
            </a:r>
          </a:p>
        </p:txBody>
      </p:sp>
      <p:sp>
        <p:nvSpPr>
          <p:cNvPr id="9" name="テキスト プレースホルダー 8">
            <a:extLst>
              <a:ext uri="{FF2B5EF4-FFF2-40B4-BE49-F238E27FC236}">
                <a16:creationId xmlns:a16="http://schemas.microsoft.com/office/drawing/2014/main" id="{DE683551-A41B-1CED-1644-BD935C68D92A}"/>
              </a:ext>
            </a:extLst>
          </p:cNvPr>
          <p:cNvSpPr>
            <a:spLocks noGrp="1"/>
          </p:cNvSpPr>
          <p:nvPr>
            <p:ph type="body" sz="quarter" idx="25"/>
          </p:nvPr>
        </p:nvSpPr>
        <p:spPr/>
        <p:txBody>
          <a:bodyPr/>
          <a:lstStyle/>
          <a:p>
            <a:pPr marL="0" indent="0">
              <a:buNone/>
            </a:pPr>
            <a:r>
              <a:rPr kumimoji="1" lang="ja-JP" altLang="en-US" dirty="0"/>
              <a:t>３．方法</a:t>
            </a:r>
          </a:p>
        </p:txBody>
      </p:sp>
      <p:sp>
        <p:nvSpPr>
          <p:cNvPr id="10" name="テキスト プレースホルダー 9">
            <a:extLst>
              <a:ext uri="{FF2B5EF4-FFF2-40B4-BE49-F238E27FC236}">
                <a16:creationId xmlns:a16="http://schemas.microsoft.com/office/drawing/2014/main" id="{B73E28D9-EE1A-1A22-F3D7-B2B9D44AB604}"/>
              </a:ext>
            </a:extLst>
          </p:cNvPr>
          <p:cNvSpPr>
            <a:spLocks noGrp="1"/>
          </p:cNvSpPr>
          <p:nvPr>
            <p:ph type="body" sz="quarter" idx="26"/>
          </p:nvPr>
        </p:nvSpPr>
        <p:spPr>
          <a:xfrm>
            <a:off x="419100" y="13288146"/>
            <a:ext cx="14174786" cy="4132346"/>
          </a:xfrm>
        </p:spPr>
        <p:txBody>
          <a:bodyPr/>
          <a:lstStyle/>
          <a:p>
            <a:pPr marL="0" indent="0">
              <a:buNone/>
            </a:pPr>
            <a:r>
              <a:rPr lang="ja-JP" altLang="en-US" dirty="0"/>
              <a:t>５．わかったこと</a:t>
            </a:r>
            <a:endParaRPr kumimoji="1" lang="ja-JP" altLang="en-US" dirty="0"/>
          </a:p>
        </p:txBody>
      </p:sp>
      <p:sp>
        <p:nvSpPr>
          <p:cNvPr id="11" name="テキスト ボックス 10">
            <a:extLst>
              <a:ext uri="{FF2B5EF4-FFF2-40B4-BE49-F238E27FC236}">
                <a16:creationId xmlns:a16="http://schemas.microsoft.com/office/drawing/2014/main" id="{6E576C08-7ABC-4D83-5BBE-79E2A42A550F}"/>
              </a:ext>
            </a:extLst>
          </p:cNvPr>
          <p:cNvSpPr txBox="1"/>
          <p:nvPr/>
        </p:nvSpPr>
        <p:spPr>
          <a:xfrm>
            <a:off x="5602224" y="2249424"/>
            <a:ext cx="8991662" cy="523220"/>
          </a:xfrm>
          <a:prstGeom prst="rect">
            <a:avLst/>
          </a:prstGeom>
          <a:noFill/>
        </p:spPr>
        <p:txBody>
          <a:bodyPr wrap="square" rtlCol="0">
            <a:spAutoFit/>
          </a:bodyPr>
          <a:lstStyle/>
          <a:p>
            <a:r>
              <a:rPr kumimoji="1" lang="ja-JP" altLang="en-US" sz="2800" dirty="0"/>
              <a:t>　　年　　組　　名前（　　　　　　　　　　　　）</a:t>
            </a:r>
          </a:p>
        </p:txBody>
      </p:sp>
    </p:spTree>
    <p:extLst>
      <p:ext uri="{BB962C8B-B14F-4D97-AF65-F5344CB8AC3E}">
        <p14:creationId xmlns:p14="http://schemas.microsoft.com/office/powerpoint/2010/main" val="225349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C62449F-F40A-CEA3-35E9-BB99ACBFC0F1}"/>
              </a:ext>
            </a:extLst>
          </p:cNvPr>
          <p:cNvSpPr>
            <a:spLocks noGrp="1"/>
          </p:cNvSpPr>
          <p:nvPr>
            <p:ph type="body" sz="quarter" idx="10"/>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E3D7041-03AD-AB7C-01D0-A44D9E3BB29A}"/>
              </a:ext>
            </a:extLst>
          </p:cNvPr>
          <p:cNvSpPr>
            <a:spLocks noGrp="1"/>
          </p:cNvSpPr>
          <p:nvPr>
            <p:ph type="body" sz="quarter" idx="12"/>
          </p:nvPr>
        </p:nvSpPr>
        <p:spPr/>
        <p:txBody>
          <a:bodyPr/>
          <a:lstStyle/>
          <a:p>
            <a:endParaRPr kumimoji="1" lang="ja-JP" altLang="en-US"/>
          </a:p>
        </p:txBody>
      </p:sp>
      <p:sp>
        <p:nvSpPr>
          <p:cNvPr id="4" name="テキスト プレースホルダー 3">
            <a:extLst>
              <a:ext uri="{FF2B5EF4-FFF2-40B4-BE49-F238E27FC236}">
                <a16:creationId xmlns:a16="http://schemas.microsoft.com/office/drawing/2014/main" id="{02AD1BCC-F3B2-8811-CC88-3F1F7EC6DD30}"/>
              </a:ext>
            </a:extLst>
          </p:cNvPr>
          <p:cNvSpPr>
            <a:spLocks noGrp="1"/>
          </p:cNvSpPr>
          <p:nvPr>
            <p:ph type="body" sz="quarter" idx="21"/>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B17F0BEC-0E5E-D015-0FC5-F44468C00AB6}"/>
              </a:ext>
            </a:extLst>
          </p:cNvPr>
          <p:cNvSpPr>
            <a:spLocks noGrp="1"/>
          </p:cNvSpPr>
          <p:nvPr>
            <p:ph type="body" sz="quarter" idx="22"/>
          </p:nvPr>
        </p:nvSpPr>
        <p:spPr/>
        <p:txBody>
          <a:bodyPr/>
          <a:lstStyle/>
          <a:p>
            <a:endParaRPr kumimoji="1" lang="ja-JP" altLang="en-US"/>
          </a:p>
        </p:txBody>
      </p:sp>
      <p:sp>
        <p:nvSpPr>
          <p:cNvPr id="6" name="テキスト プレースホルダー 5">
            <a:extLst>
              <a:ext uri="{FF2B5EF4-FFF2-40B4-BE49-F238E27FC236}">
                <a16:creationId xmlns:a16="http://schemas.microsoft.com/office/drawing/2014/main" id="{ADE843A1-5E61-D4E5-2B9C-89BAF475408D}"/>
              </a:ext>
            </a:extLst>
          </p:cNvPr>
          <p:cNvSpPr>
            <a:spLocks noGrp="1"/>
          </p:cNvSpPr>
          <p:nvPr>
            <p:ph type="body" sz="quarter" idx="23"/>
          </p:nvPr>
        </p:nvSpPr>
        <p:spPr/>
        <p:txBody>
          <a:bodyPr/>
          <a:lstStyle/>
          <a:p>
            <a:endParaRPr kumimoji="1" lang="ja-JP" altLang="en-US"/>
          </a:p>
        </p:txBody>
      </p:sp>
      <p:sp>
        <p:nvSpPr>
          <p:cNvPr id="7" name="テキスト プレースホルダー 6">
            <a:extLst>
              <a:ext uri="{FF2B5EF4-FFF2-40B4-BE49-F238E27FC236}">
                <a16:creationId xmlns:a16="http://schemas.microsoft.com/office/drawing/2014/main" id="{C1737F89-D9F2-0B68-CC39-E187ED74871E}"/>
              </a:ext>
            </a:extLst>
          </p:cNvPr>
          <p:cNvSpPr>
            <a:spLocks noGrp="1"/>
          </p:cNvSpPr>
          <p:nvPr>
            <p:ph type="body" sz="quarter" idx="26"/>
          </p:nvPr>
        </p:nvSpPr>
        <p:spPr/>
        <p:txBody>
          <a:bodyPr/>
          <a:lstStyle/>
          <a:p>
            <a:endParaRPr kumimoji="1" lang="ja-JP" altLang="en-US"/>
          </a:p>
        </p:txBody>
      </p:sp>
    </p:spTree>
    <p:extLst>
      <p:ext uri="{BB962C8B-B14F-4D97-AF65-F5344CB8AC3E}">
        <p14:creationId xmlns:p14="http://schemas.microsoft.com/office/powerpoint/2010/main" val="80563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1BD2B31-7FF3-FE6D-1C33-BE9A4710BE69}"/>
              </a:ext>
            </a:extLst>
          </p:cNvPr>
          <p:cNvSpPr>
            <a:spLocks noGrp="1"/>
          </p:cNvSpPr>
          <p:nvPr>
            <p:ph type="body" sz="quarter" idx="10"/>
          </p:nvPr>
        </p:nvSpPr>
        <p:spPr/>
        <p:txBody>
          <a:bodyPr/>
          <a:lstStyle/>
          <a:p>
            <a:endParaRPr kumimoji="1" lang="ja-JP" altLang="en-US" dirty="0"/>
          </a:p>
        </p:txBody>
      </p:sp>
      <p:sp>
        <p:nvSpPr>
          <p:cNvPr id="3" name="図プレースホルダー 2">
            <a:extLst>
              <a:ext uri="{FF2B5EF4-FFF2-40B4-BE49-F238E27FC236}">
                <a16:creationId xmlns:a16="http://schemas.microsoft.com/office/drawing/2014/main" id="{6D9BE4FD-71DE-937F-B567-C5B8737307A3}"/>
              </a:ext>
            </a:extLst>
          </p:cNvPr>
          <p:cNvSpPr>
            <a:spLocks noGrp="1"/>
          </p:cNvSpPr>
          <p:nvPr>
            <p:ph type="pic" sz="quarter" idx="11"/>
          </p:nvPr>
        </p:nvSpPr>
        <p:spPr/>
      </p:sp>
      <p:sp>
        <p:nvSpPr>
          <p:cNvPr id="4" name="テキスト プレースホルダー 3">
            <a:extLst>
              <a:ext uri="{FF2B5EF4-FFF2-40B4-BE49-F238E27FC236}">
                <a16:creationId xmlns:a16="http://schemas.microsoft.com/office/drawing/2014/main" id="{9882A3FE-725B-014D-D76E-CC3E60D11D18}"/>
              </a:ext>
            </a:extLst>
          </p:cNvPr>
          <p:cNvSpPr>
            <a:spLocks noGrp="1"/>
          </p:cNvSpPr>
          <p:nvPr>
            <p:ph type="body" sz="quarter" idx="12"/>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435716DA-AB11-E936-E685-91D264C505F4}"/>
              </a:ext>
            </a:extLst>
          </p:cNvPr>
          <p:cNvSpPr>
            <a:spLocks noGrp="1"/>
          </p:cNvSpPr>
          <p:nvPr>
            <p:ph type="body" sz="quarter" idx="13"/>
          </p:nvPr>
        </p:nvSpPr>
        <p:spPr>
          <a:xfrm>
            <a:off x="7559675" y="2933703"/>
            <a:ext cx="7055747" cy="8214298"/>
          </a:xfrm>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3A9A4B74-75BA-BD11-36F5-20D66883DC64}"/>
              </a:ext>
            </a:extLst>
          </p:cNvPr>
          <p:cNvSpPr>
            <a:spLocks noGrp="1"/>
          </p:cNvSpPr>
          <p:nvPr>
            <p:ph type="body" sz="quarter" idx="14"/>
          </p:nvPr>
        </p:nvSpPr>
        <p:spPr/>
        <p:txBody>
          <a:bodyPr/>
          <a:lstStyle/>
          <a:p>
            <a:endParaRPr kumimoji="1" lang="ja-JP" altLang="en-US"/>
          </a:p>
        </p:txBody>
      </p:sp>
      <p:sp>
        <p:nvSpPr>
          <p:cNvPr id="7" name="テキスト プレースホルダー 6">
            <a:extLst>
              <a:ext uri="{FF2B5EF4-FFF2-40B4-BE49-F238E27FC236}">
                <a16:creationId xmlns:a16="http://schemas.microsoft.com/office/drawing/2014/main" id="{84E95161-53E1-DF70-0646-003336480E3E}"/>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289488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6FDA973-DB10-2204-F644-D64B7A5BF818}"/>
              </a:ext>
            </a:extLst>
          </p:cNvPr>
          <p:cNvSpPr>
            <a:spLocks noGrp="1"/>
          </p:cNvSpPr>
          <p:nvPr>
            <p:ph type="body" sz="quarter" idx="10"/>
          </p:nvPr>
        </p:nvSpPr>
        <p:spPr/>
        <p:txBody>
          <a:bodyPr/>
          <a:lstStyle/>
          <a:p>
            <a:endParaRPr kumimoji="1" lang="ja-JP" altLang="en-US"/>
          </a:p>
        </p:txBody>
      </p:sp>
      <p:sp>
        <p:nvSpPr>
          <p:cNvPr id="3" name="図プレースホルダー 2">
            <a:extLst>
              <a:ext uri="{FF2B5EF4-FFF2-40B4-BE49-F238E27FC236}">
                <a16:creationId xmlns:a16="http://schemas.microsoft.com/office/drawing/2014/main" id="{974D7D53-5139-9516-0FF0-8CFF9D92D89B}"/>
              </a:ext>
            </a:extLst>
          </p:cNvPr>
          <p:cNvSpPr>
            <a:spLocks noGrp="1"/>
          </p:cNvSpPr>
          <p:nvPr>
            <p:ph type="pic" sz="quarter" idx="11"/>
          </p:nvPr>
        </p:nvSpPr>
        <p:spPr/>
      </p:sp>
      <p:sp>
        <p:nvSpPr>
          <p:cNvPr id="4" name="テキスト プレースホルダー 3">
            <a:extLst>
              <a:ext uri="{FF2B5EF4-FFF2-40B4-BE49-F238E27FC236}">
                <a16:creationId xmlns:a16="http://schemas.microsoft.com/office/drawing/2014/main" id="{F76A3EF6-BE2D-B72A-8387-13B940C164CF}"/>
              </a:ext>
            </a:extLst>
          </p:cNvPr>
          <p:cNvSpPr>
            <a:spLocks noGrp="1"/>
          </p:cNvSpPr>
          <p:nvPr>
            <p:ph type="body" sz="quarter" idx="12"/>
          </p:nvPr>
        </p:nvSpPr>
        <p:spPr/>
        <p:txBody>
          <a:bodyPr/>
          <a:lstStyle/>
          <a:p>
            <a:endParaRPr kumimoji="1" lang="ja-JP" altLang="en-US"/>
          </a:p>
        </p:txBody>
      </p:sp>
      <p:sp>
        <p:nvSpPr>
          <p:cNvPr id="5" name="テキスト プレースホルダー 4">
            <a:extLst>
              <a:ext uri="{FF2B5EF4-FFF2-40B4-BE49-F238E27FC236}">
                <a16:creationId xmlns:a16="http://schemas.microsoft.com/office/drawing/2014/main" id="{EBC41D61-0E65-7206-602D-5A6704F1A621}"/>
              </a:ext>
            </a:extLst>
          </p:cNvPr>
          <p:cNvSpPr>
            <a:spLocks noGrp="1"/>
          </p:cNvSpPr>
          <p:nvPr>
            <p:ph type="body" sz="quarter" idx="13"/>
          </p:nvPr>
        </p:nvSpPr>
        <p:spPr/>
        <p:txBody>
          <a:bodyPr/>
          <a:lstStyle/>
          <a:p>
            <a:endParaRPr kumimoji="1" lang="ja-JP" altLang="en-US"/>
          </a:p>
        </p:txBody>
      </p:sp>
      <p:sp>
        <p:nvSpPr>
          <p:cNvPr id="6" name="図プレースホルダー 5">
            <a:extLst>
              <a:ext uri="{FF2B5EF4-FFF2-40B4-BE49-F238E27FC236}">
                <a16:creationId xmlns:a16="http://schemas.microsoft.com/office/drawing/2014/main" id="{09BE0DFB-0F05-A158-5EA5-9444D25BF657}"/>
              </a:ext>
            </a:extLst>
          </p:cNvPr>
          <p:cNvSpPr>
            <a:spLocks noGrp="1"/>
          </p:cNvSpPr>
          <p:nvPr>
            <p:ph type="pic" sz="quarter" idx="14"/>
          </p:nvPr>
        </p:nvSpPr>
        <p:spPr/>
      </p:sp>
      <p:sp>
        <p:nvSpPr>
          <p:cNvPr id="7" name="テキスト プレースホルダー 6">
            <a:extLst>
              <a:ext uri="{FF2B5EF4-FFF2-40B4-BE49-F238E27FC236}">
                <a16:creationId xmlns:a16="http://schemas.microsoft.com/office/drawing/2014/main" id="{E85C5C33-51BC-3067-18CB-2BDDCA4BF1BC}"/>
              </a:ext>
            </a:extLst>
          </p:cNvPr>
          <p:cNvSpPr>
            <a:spLocks noGrp="1"/>
          </p:cNvSpPr>
          <p:nvPr>
            <p:ph type="body" sz="quarter" idx="15"/>
          </p:nvPr>
        </p:nvSpPr>
        <p:spPr/>
        <p:txBody>
          <a:bodyPr/>
          <a:lstStyle/>
          <a:p>
            <a:endParaRPr kumimoji="1" lang="ja-JP" altLang="en-US"/>
          </a:p>
        </p:txBody>
      </p:sp>
      <p:sp>
        <p:nvSpPr>
          <p:cNvPr id="8" name="テキスト プレースホルダー 7">
            <a:extLst>
              <a:ext uri="{FF2B5EF4-FFF2-40B4-BE49-F238E27FC236}">
                <a16:creationId xmlns:a16="http://schemas.microsoft.com/office/drawing/2014/main" id="{BF7A22C4-B59A-284E-AFE5-A70E11B9C859}"/>
              </a:ext>
            </a:extLst>
          </p:cNvPr>
          <p:cNvSpPr>
            <a:spLocks noGrp="1"/>
          </p:cNvSpPr>
          <p:nvPr>
            <p:ph type="body" sz="quarter" idx="16"/>
          </p:nvPr>
        </p:nvSpPr>
        <p:spPr/>
        <p:txBody>
          <a:bodyPr/>
          <a:lstStyle/>
          <a:p>
            <a:endParaRPr kumimoji="1" lang="ja-JP" altLang="en-US"/>
          </a:p>
        </p:txBody>
      </p:sp>
    </p:spTree>
    <p:extLst>
      <p:ext uri="{BB962C8B-B14F-4D97-AF65-F5344CB8AC3E}">
        <p14:creationId xmlns:p14="http://schemas.microsoft.com/office/powerpoint/2010/main" val="274440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D8D16DA-FCC0-E8C4-0A1B-F8E8053B4DF4}"/>
              </a:ext>
            </a:extLst>
          </p:cNvPr>
          <p:cNvSpPr>
            <a:spLocks noGrp="1"/>
          </p:cNvSpPr>
          <p:nvPr>
            <p:ph type="body" sz="quarter" idx="10"/>
          </p:nvPr>
        </p:nvSpPr>
        <p:spPr/>
        <p:txBody>
          <a:bodyPr/>
          <a:lstStyle/>
          <a:p>
            <a:endParaRPr kumimoji="1" lang="ja-JP" altLang="en-US"/>
          </a:p>
        </p:txBody>
      </p:sp>
      <p:sp>
        <p:nvSpPr>
          <p:cNvPr id="3" name="図プレースホルダー 2">
            <a:extLst>
              <a:ext uri="{FF2B5EF4-FFF2-40B4-BE49-F238E27FC236}">
                <a16:creationId xmlns:a16="http://schemas.microsoft.com/office/drawing/2014/main" id="{74FA61DE-8F5C-7860-AC89-6CB4B689599F}"/>
              </a:ext>
            </a:extLst>
          </p:cNvPr>
          <p:cNvSpPr>
            <a:spLocks noGrp="1"/>
          </p:cNvSpPr>
          <p:nvPr>
            <p:ph type="pic" sz="quarter" idx="11"/>
          </p:nvPr>
        </p:nvSpPr>
        <p:spPr/>
      </p:sp>
      <p:sp>
        <p:nvSpPr>
          <p:cNvPr id="4" name="テキスト プレースホルダー 3">
            <a:extLst>
              <a:ext uri="{FF2B5EF4-FFF2-40B4-BE49-F238E27FC236}">
                <a16:creationId xmlns:a16="http://schemas.microsoft.com/office/drawing/2014/main" id="{94CD593F-7904-557A-69DE-EEECC93479D2}"/>
              </a:ext>
            </a:extLst>
          </p:cNvPr>
          <p:cNvSpPr>
            <a:spLocks noGrp="1"/>
          </p:cNvSpPr>
          <p:nvPr>
            <p:ph type="body" sz="quarter" idx="12"/>
          </p:nvPr>
        </p:nvSpPr>
        <p:spPr/>
        <p:txBody>
          <a:bodyPr/>
          <a:lstStyle/>
          <a:p>
            <a:endParaRPr kumimoji="1" lang="ja-JP" altLang="en-US"/>
          </a:p>
        </p:txBody>
      </p:sp>
      <p:sp>
        <p:nvSpPr>
          <p:cNvPr id="5" name="図プレースホルダー 4">
            <a:extLst>
              <a:ext uri="{FF2B5EF4-FFF2-40B4-BE49-F238E27FC236}">
                <a16:creationId xmlns:a16="http://schemas.microsoft.com/office/drawing/2014/main" id="{111354D4-D7AD-14F3-B49B-6184C7D182B7}"/>
              </a:ext>
            </a:extLst>
          </p:cNvPr>
          <p:cNvSpPr>
            <a:spLocks noGrp="1"/>
          </p:cNvSpPr>
          <p:nvPr>
            <p:ph type="pic" sz="quarter" idx="17"/>
          </p:nvPr>
        </p:nvSpPr>
        <p:spPr/>
      </p:sp>
      <p:sp>
        <p:nvSpPr>
          <p:cNvPr id="6" name="表プレースホルダー 5">
            <a:extLst>
              <a:ext uri="{FF2B5EF4-FFF2-40B4-BE49-F238E27FC236}">
                <a16:creationId xmlns:a16="http://schemas.microsoft.com/office/drawing/2014/main" id="{590984AA-08B0-587D-82CB-3BF7D2AC85AA}"/>
              </a:ext>
            </a:extLst>
          </p:cNvPr>
          <p:cNvSpPr>
            <a:spLocks noGrp="1"/>
          </p:cNvSpPr>
          <p:nvPr>
            <p:ph type="tbl" sz="quarter" idx="18"/>
          </p:nvPr>
        </p:nvSpPr>
        <p:spPr/>
      </p:sp>
      <p:sp>
        <p:nvSpPr>
          <p:cNvPr id="7" name="図プレースホルダー 6">
            <a:extLst>
              <a:ext uri="{FF2B5EF4-FFF2-40B4-BE49-F238E27FC236}">
                <a16:creationId xmlns:a16="http://schemas.microsoft.com/office/drawing/2014/main" id="{AA12D3F9-D0F6-E51B-BB16-0946D1C4591D}"/>
              </a:ext>
            </a:extLst>
          </p:cNvPr>
          <p:cNvSpPr>
            <a:spLocks noGrp="1"/>
          </p:cNvSpPr>
          <p:nvPr>
            <p:ph type="pic" sz="quarter" idx="19"/>
          </p:nvPr>
        </p:nvSpPr>
        <p:spPr/>
      </p:sp>
    </p:spTree>
    <p:extLst>
      <p:ext uri="{BB962C8B-B14F-4D97-AF65-F5344CB8AC3E}">
        <p14:creationId xmlns:p14="http://schemas.microsoft.com/office/powerpoint/2010/main" val="37615927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4A3819E577399478A178ACF460DD72C" ma:contentTypeVersion="9" ma:contentTypeDescription="新しいドキュメントを作成します。" ma:contentTypeScope="" ma:versionID="6c5502c4fc90f1ce833d7272df5527a6">
  <xsd:schema xmlns:xsd="http://www.w3.org/2001/XMLSchema" xmlns:xs="http://www.w3.org/2001/XMLSchema" xmlns:p="http://schemas.microsoft.com/office/2006/metadata/properties" xmlns:ns2="691a9d7e-8643-4a91-845f-387afe73e97d" xmlns:ns3="e5a2ce91-2832-4ac8-8d02-cb28a239b6e3" targetNamespace="http://schemas.microsoft.com/office/2006/metadata/properties" ma:root="true" ma:fieldsID="e417c005752c988bcf7b990ea56d39d7" ns2:_="" ns3:_="">
    <xsd:import namespace="691a9d7e-8643-4a91-845f-387afe73e97d"/>
    <xsd:import namespace="e5a2ce91-2832-4ac8-8d02-cb28a239b6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a9d7e-8643-4a91-845f-387afe73e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2be9051-b318-4e1f-8ec1-7ee1d121aa8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a2ce91-2832-4ac8-8d02-cb28a239b6e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1e9ab2c-6c31-4e41-a906-cda06d8fd6ef}" ma:internalName="TaxCatchAll" ma:showField="CatchAllData" ma:web="e5a2ce91-2832-4ac8-8d02-cb28a239b6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1a9d7e-8643-4a91-845f-387afe73e97d">
      <Terms xmlns="http://schemas.microsoft.com/office/infopath/2007/PartnerControls"/>
    </lcf76f155ced4ddcb4097134ff3c332f>
    <TaxCatchAll xmlns="e5a2ce91-2832-4ac8-8d02-cb28a239b6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62F15-FF08-4A1D-8ABE-D070FAFEC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a9d7e-8643-4a91-845f-387afe73e97d"/>
    <ds:schemaRef ds:uri="e5a2ce91-2832-4ac8-8d02-cb28a239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142F05-CF36-43E3-812C-16427465019A}">
  <ds:schemaRefs>
    <ds:schemaRef ds:uri="http://schemas.microsoft.com/office/2006/metadata/properties"/>
    <ds:schemaRef ds:uri="http://schemas.microsoft.com/office/infopath/2007/PartnerControls"/>
    <ds:schemaRef ds:uri="691a9d7e-8643-4a91-845f-387afe73e97d"/>
    <ds:schemaRef ds:uri="e5a2ce91-2832-4ac8-8d02-cb28a239b6e3"/>
  </ds:schemaRefs>
</ds:datastoreItem>
</file>

<file path=customXml/itemProps3.xml><?xml version="1.0" encoding="utf-8"?>
<ds:datastoreItem xmlns:ds="http://schemas.openxmlformats.org/officeDocument/2006/customXml" ds:itemID="{9CE6C7D7-7A4E-479E-A8B9-9B64189BD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266</TotalTime>
  <Words>485</Words>
  <Application>Microsoft Office PowerPoint</Application>
  <PresentationFormat>ユーザー設定</PresentationFormat>
  <Paragraphs>39</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岡田憲典;森嵜章代;稲葉通太</dc:creator>
  <cp:lastModifiedBy>森嵜章代</cp:lastModifiedBy>
  <cp:revision>28</cp:revision>
  <cp:lastPrinted>2023-07-19T01:24:29Z</cp:lastPrinted>
  <dcterms:created xsi:type="dcterms:W3CDTF">2023-05-15T00:54:09Z</dcterms:created>
  <dcterms:modified xsi:type="dcterms:W3CDTF">2023-07-22T00:38:50Z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0x010100D4A3819E577399478A178ACF460DD72C</vt:lpwstr>
  </property>
</Properties>
</file>